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5" r:id="rId2"/>
  </p:sldMasterIdLst>
  <p:notesMasterIdLst>
    <p:notesMasterId r:id="rId40"/>
  </p:notesMasterIdLst>
  <p:sldIdLst>
    <p:sldId id="3415" r:id="rId3"/>
    <p:sldId id="3393" r:id="rId4"/>
    <p:sldId id="303" r:id="rId5"/>
    <p:sldId id="3394" r:id="rId6"/>
    <p:sldId id="306" r:id="rId7"/>
    <p:sldId id="3416" r:id="rId8"/>
    <p:sldId id="307" r:id="rId9"/>
    <p:sldId id="3417" r:id="rId10"/>
    <p:sldId id="3422" r:id="rId11"/>
    <p:sldId id="3423" r:id="rId12"/>
    <p:sldId id="3311" r:id="rId13"/>
    <p:sldId id="3321" r:id="rId14"/>
    <p:sldId id="324" r:id="rId15"/>
    <p:sldId id="3424" r:id="rId16"/>
    <p:sldId id="3425" r:id="rId17"/>
    <p:sldId id="3426" r:id="rId18"/>
    <p:sldId id="3418" r:id="rId19"/>
    <p:sldId id="3354" r:id="rId20"/>
    <p:sldId id="3339" r:id="rId21"/>
    <p:sldId id="3430" r:id="rId22"/>
    <p:sldId id="3431" r:id="rId23"/>
    <p:sldId id="377" r:id="rId24"/>
    <p:sldId id="379" r:id="rId25"/>
    <p:sldId id="311" r:id="rId26"/>
    <p:sldId id="3351" r:id="rId27"/>
    <p:sldId id="337" r:id="rId28"/>
    <p:sldId id="3359" r:id="rId29"/>
    <p:sldId id="3435" r:id="rId30"/>
    <p:sldId id="3353" r:id="rId31"/>
    <p:sldId id="3329" r:id="rId32"/>
    <p:sldId id="270" r:id="rId33"/>
    <p:sldId id="3330" r:id="rId34"/>
    <p:sldId id="3352" r:id="rId35"/>
    <p:sldId id="3320" r:id="rId36"/>
    <p:sldId id="3432" r:id="rId37"/>
    <p:sldId id="3442" r:id="rId38"/>
    <p:sldId id="275" r:id="rId39"/>
  </p:sldIdLst>
  <p:sldSz cx="9144000" cy="5143500" type="screen16x9"/>
  <p:notesSz cx="6858000" cy="9144000"/>
  <p:embeddedFontLst>
    <p:embeddedFont>
      <p:font typeface="Lato" panose="020F0502020204030203" pitchFamily="34" charset="0"/>
      <p:regular r:id="rId41"/>
      <p:bold r:id="rId42"/>
      <p:italic r:id="rId43"/>
      <p:boldItalic r:id="rId44"/>
    </p:embeddedFont>
    <p:embeddedFont>
      <p:font typeface="Montserrat" panose="00000500000000000000" pitchFamily="2" charset="0"/>
      <p:regular r:id="rId45"/>
      <p:bold r:id="rId46"/>
      <p:italic r:id="rId47"/>
      <p:boldItalic r:id="rId48"/>
    </p:embeddedFont>
    <p:embeddedFont>
      <p:font typeface="Montserrat ExtraBold" panose="00000900000000000000" pitchFamily="2" charset="0"/>
      <p:bold r:id="rId49"/>
      <p:boldItalic r:id="rId50"/>
    </p:embeddedFont>
    <p:embeddedFont>
      <p:font typeface="Mulish" panose="020B0604020202020204" charset="0"/>
      <p:regular r:id="rId51"/>
      <p:bold r:id="rId52"/>
      <p:italic r:id="rId53"/>
      <p:boldItalic r:id="rId54"/>
    </p:embeddedFont>
    <p:embeddedFont>
      <p:font typeface="Raleway" pitchFamily="2" charset="0"/>
      <p:regular r:id="rId55"/>
      <p:bold r:id="rId56"/>
      <p:italic r:id="rId57"/>
      <p:boldItalic r:id="rId58"/>
    </p:embeddedFont>
    <p:embeddedFont>
      <p:font typeface="Segoe UI Emoji" panose="020B0502040204020203" pitchFamily="34" charset="0"/>
      <p:regular r:id="rId59"/>
    </p:embeddedFont>
    <p:embeddedFont>
      <p:font typeface="Ubuntu" panose="020B050403060203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B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EE94D6-431E-49E8-86E7-E90AF7634464}" v="1" dt="2025-02-15T18:59:18.950"/>
  </p1510:revLst>
</p1510:revInfo>
</file>

<file path=ppt/tableStyles.xml><?xml version="1.0" encoding="utf-8"?>
<a:tblStyleLst xmlns:a="http://schemas.openxmlformats.org/drawingml/2006/main" def="{05660F3F-1B6A-42B0-8FD9-29C2509D93B6}">
  <a:tblStyle styleId="{05660F3F-1B6A-42B0-8FD9-29C2509D93B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D3675F9-B307-4B9B-BCA9-CFCEBF234ACA}"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0"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2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10.fntdata"/><Relationship Id="rId55"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 X" userId="1706b22a91d0a47b" providerId="LiveId" clId="{A1EE94D6-431E-49E8-86E7-E90AF7634464}"/>
    <pc:docChg chg="custSel modSld">
      <pc:chgData name="Mat X" userId="1706b22a91d0a47b" providerId="LiveId" clId="{A1EE94D6-431E-49E8-86E7-E90AF7634464}" dt="2025-02-15T18:59:25.821" v="4" actId="1076"/>
      <pc:docMkLst>
        <pc:docMk/>
      </pc:docMkLst>
      <pc:sldChg chg="addSp delSp modSp mod">
        <pc:chgData name="Mat X" userId="1706b22a91d0a47b" providerId="LiveId" clId="{A1EE94D6-431E-49E8-86E7-E90AF7634464}" dt="2025-02-15T18:59:25.821" v="4" actId="1076"/>
        <pc:sldMkLst>
          <pc:docMk/>
          <pc:sldMk cId="1357235320" sldId="3435"/>
        </pc:sldMkLst>
        <pc:picChg chg="add mod">
          <ac:chgData name="Mat X" userId="1706b22a91d0a47b" providerId="LiveId" clId="{A1EE94D6-431E-49E8-86E7-E90AF7634464}" dt="2025-02-15T18:59:25.821" v="4" actId="1076"/>
          <ac:picMkLst>
            <pc:docMk/>
            <pc:sldMk cId="1357235320" sldId="3435"/>
            <ac:picMk id="13" creationId="{8B638A67-2ECA-DDD8-41B8-41CF182F2E98}"/>
          </ac:picMkLst>
        </pc:picChg>
        <pc:picChg chg="del">
          <ac:chgData name="Mat X" userId="1706b22a91d0a47b" providerId="LiveId" clId="{A1EE94D6-431E-49E8-86E7-E90AF7634464}" dt="2025-02-15T18:58:48.383" v="0" actId="478"/>
          <ac:picMkLst>
            <pc:docMk/>
            <pc:sldMk cId="1357235320" sldId="3435"/>
            <ac:picMk id="18" creationId="{F8E81BBB-0C97-A777-42F2-172E200E6C7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Sales </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trendline>
            <c:spPr>
              <a:ln w="19050" cap="rnd">
                <a:solidFill>
                  <a:schemeClr val="accent1"/>
                </a:solidFill>
              </a:ln>
              <a:effectLst/>
            </c:spPr>
            <c:trendlineType val="linear"/>
            <c:dispRSqr val="0"/>
            <c:dispEq val="0"/>
          </c:trendline>
          <c:cat>
            <c:strRef>
              <c:f>Sheet1!$A$2:$A$6</c:f>
              <c:strCache>
                <c:ptCount val="5"/>
                <c:pt idx="0">
                  <c:v>Year 1</c:v>
                </c:pt>
                <c:pt idx="1">
                  <c:v>Year 2</c:v>
                </c:pt>
                <c:pt idx="2">
                  <c:v>Year 3</c:v>
                </c:pt>
                <c:pt idx="3">
                  <c:v>Year 4</c:v>
                </c:pt>
                <c:pt idx="4">
                  <c:v>Year 5</c:v>
                </c:pt>
              </c:strCache>
            </c:strRef>
          </c:cat>
          <c:val>
            <c:numRef>
              <c:f>Sheet1!$B$2:$B$6</c:f>
              <c:numCache>
                <c:formatCode>_-[$£-809]* #,##0_-;\-[$£-809]* #,##0_-;_-[$£-809]* "-"_-;_-@_-</c:formatCode>
                <c:ptCount val="5"/>
                <c:pt idx="0">
                  <c:v>1380000</c:v>
                </c:pt>
                <c:pt idx="1">
                  <c:v>2123600</c:v>
                </c:pt>
                <c:pt idx="2">
                  <c:v>2881191</c:v>
                </c:pt>
                <c:pt idx="3">
                  <c:v>11936144</c:v>
                </c:pt>
                <c:pt idx="4">
                  <c:v>21485060</c:v>
                </c:pt>
              </c:numCache>
            </c:numRef>
          </c:val>
          <c:extLst>
            <c:ext xmlns:c16="http://schemas.microsoft.com/office/drawing/2014/chart" uri="{C3380CC4-5D6E-409C-BE32-E72D297353CC}">
              <c16:uniqueId val="{00000001-49EA-4478-8A05-92E451312F16}"/>
            </c:ext>
          </c:extLst>
        </c:ser>
        <c:ser>
          <c:idx val="1"/>
          <c:order val="1"/>
          <c:tx>
            <c:strRef>
              <c:f>Sheet1!$C$1</c:f>
              <c:strCache>
                <c:ptCount val="1"/>
                <c:pt idx="0">
                  <c:v>Fixed Expenses</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trendline>
            <c:spPr>
              <a:ln w="19050" cap="rnd">
                <a:solidFill>
                  <a:schemeClr val="accent2"/>
                </a:solidFill>
              </a:ln>
              <a:effectLst/>
            </c:spPr>
            <c:trendlineType val="exp"/>
            <c:dispRSqr val="0"/>
            <c:dispEq val="0"/>
          </c:trendline>
          <c:cat>
            <c:strRef>
              <c:f>Sheet1!$A$2:$A$6</c:f>
              <c:strCache>
                <c:ptCount val="5"/>
                <c:pt idx="0">
                  <c:v>Year 1</c:v>
                </c:pt>
                <c:pt idx="1">
                  <c:v>Year 2</c:v>
                </c:pt>
                <c:pt idx="2">
                  <c:v>Year 3</c:v>
                </c:pt>
                <c:pt idx="3">
                  <c:v>Year 4</c:v>
                </c:pt>
                <c:pt idx="4">
                  <c:v>Year 5</c:v>
                </c:pt>
              </c:strCache>
            </c:strRef>
          </c:cat>
          <c:val>
            <c:numRef>
              <c:f>Sheet1!$C$2:$C$6</c:f>
              <c:numCache>
                <c:formatCode>_-[$£-809]* #,##0_-;\-[$£-809]* #,##0_-;_-[$£-809]* "-"_-;_-@_-</c:formatCode>
                <c:ptCount val="5"/>
                <c:pt idx="0">
                  <c:v>972000</c:v>
                </c:pt>
                <c:pt idx="1">
                  <c:v>1123200</c:v>
                </c:pt>
                <c:pt idx="2">
                  <c:v>1380240</c:v>
                </c:pt>
                <c:pt idx="3">
                  <c:v>1696788</c:v>
                </c:pt>
                <c:pt idx="4">
                  <c:v>2086771</c:v>
                </c:pt>
              </c:numCache>
            </c:numRef>
          </c:val>
          <c:extLst>
            <c:ext xmlns:c16="http://schemas.microsoft.com/office/drawing/2014/chart" uri="{C3380CC4-5D6E-409C-BE32-E72D297353CC}">
              <c16:uniqueId val="{00000003-49EA-4478-8A05-92E451312F16}"/>
            </c:ext>
          </c:extLst>
        </c:ser>
        <c:ser>
          <c:idx val="2"/>
          <c:order val="2"/>
          <c:tx>
            <c:strRef>
              <c:f>Sheet1!$D$1</c:f>
              <c:strCache>
                <c:ptCount val="1"/>
                <c:pt idx="0">
                  <c:v>EBIT</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trendline>
            <c:spPr>
              <a:ln w="19050" cap="rnd">
                <a:solidFill>
                  <a:schemeClr val="accent3"/>
                </a:solidFill>
              </a:ln>
              <a:effectLst/>
            </c:spPr>
            <c:trendlineType val="exp"/>
            <c:dispRSqr val="0"/>
            <c:dispEq val="0"/>
          </c:trendline>
          <c:cat>
            <c:strRef>
              <c:f>Sheet1!$A$2:$A$6</c:f>
              <c:strCache>
                <c:ptCount val="5"/>
                <c:pt idx="0">
                  <c:v>Year 1</c:v>
                </c:pt>
                <c:pt idx="1">
                  <c:v>Year 2</c:v>
                </c:pt>
                <c:pt idx="2">
                  <c:v>Year 3</c:v>
                </c:pt>
                <c:pt idx="3">
                  <c:v>Year 4</c:v>
                </c:pt>
                <c:pt idx="4">
                  <c:v>Year 5</c:v>
                </c:pt>
              </c:strCache>
            </c:strRef>
          </c:cat>
          <c:val>
            <c:numRef>
              <c:f>Sheet1!$D$2:$D$6</c:f>
              <c:numCache>
                <c:formatCode>_-[$£-809]* #,##0_-;\-[$£-809]* #,##0_-;_-[$£-809]* "-"_-;_-@_-</c:formatCode>
                <c:ptCount val="5"/>
                <c:pt idx="0">
                  <c:v>408000</c:v>
                </c:pt>
                <c:pt idx="1">
                  <c:v>1000400</c:v>
                </c:pt>
                <c:pt idx="2">
                  <c:v>1500951</c:v>
                </c:pt>
                <c:pt idx="3">
                  <c:v>10239356</c:v>
                </c:pt>
                <c:pt idx="4">
                  <c:v>19398289</c:v>
                </c:pt>
              </c:numCache>
            </c:numRef>
          </c:val>
          <c:extLst>
            <c:ext xmlns:c16="http://schemas.microsoft.com/office/drawing/2014/chart" uri="{C3380CC4-5D6E-409C-BE32-E72D297353CC}">
              <c16:uniqueId val="{00000005-49EA-4478-8A05-92E451312F16}"/>
            </c:ext>
          </c:extLst>
        </c:ser>
        <c:ser>
          <c:idx val="3"/>
          <c:order val="3"/>
          <c:tx>
            <c:strRef>
              <c:f>Sheet1!$E$1</c:f>
              <c:strCache>
                <c:ptCount val="1"/>
                <c:pt idx="0">
                  <c:v>Investment</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trendline>
            <c:spPr>
              <a:ln w="19050" cap="rnd">
                <a:solidFill>
                  <a:schemeClr val="accent4"/>
                </a:solidFill>
              </a:ln>
              <a:effectLst/>
            </c:spPr>
            <c:trendlineType val="exp"/>
            <c:dispRSqr val="0"/>
            <c:dispEq val="0"/>
          </c:trendline>
          <c:cat>
            <c:strRef>
              <c:f>Sheet1!$A$2:$A$6</c:f>
              <c:strCache>
                <c:ptCount val="5"/>
                <c:pt idx="0">
                  <c:v>Year 1</c:v>
                </c:pt>
                <c:pt idx="1">
                  <c:v>Year 2</c:v>
                </c:pt>
                <c:pt idx="2">
                  <c:v>Year 3</c:v>
                </c:pt>
                <c:pt idx="3">
                  <c:v>Year 4</c:v>
                </c:pt>
                <c:pt idx="4">
                  <c:v>Year 5</c:v>
                </c:pt>
              </c:strCache>
            </c:strRef>
          </c:cat>
          <c:val>
            <c:numRef>
              <c:f>Sheet1!$E$2:$E$6</c:f>
              <c:numCache>
                <c:formatCode>_-[$£-809]* #,##0_-;\-[$£-809]* #,##0_-;_-[$£-809]* "-"_-;_-@_-</c:formatCode>
                <c:ptCount val="5"/>
                <c:pt idx="0">
                  <c:v>2000000</c:v>
                </c:pt>
                <c:pt idx="1">
                  <c:v>2000000</c:v>
                </c:pt>
                <c:pt idx="2">
                  <c:v>1000000</c:v>
                </c:pt>
              </c:numCache>
            </c:numRef>
          </c:val>
          <c:extLst>
            <c:ext xmlns:c16="http://schemas.microsoft.com/office/drawing/2014/chart" uri="{C3380CC4-5D6E-409C-BE32-E72D297353CC}">
              <c16:uniqueId val="{00000006-49EA-4478-8A05-92E451312F16}"/>
            </c:ext>
          </c:extLst>
        </c:ser>
        <c:ser>
          <c:idx val="4"/>
          <c:order val="4"/>
          <c:tx>
            <c:strRef>
              <c:f>Sheet1!$F$1</c:f>
              <c:strCache>
                <c:ptCount val="1"/>
                <c:pt idx="0">
                  <c:v>ROI</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Sheet1!$A$2:$A$6</c:f>
              <c:strCache>
                <c:ptCount val="5"/>
                <c:pt idx="0">
                  <c:v>Year 1</c:v>
                </c:pt>
                <c:pt idx="1">
                  <c:v>Year 2</c:v>
                </c:pt>
                <c:pt idx="2">
                  <c:v>Year 3</c:v>
                </c:pt>
                <c:pt idx="3">
                  <c:v>Year 4</c:v>
                </c:pt>
                <c:pt idx="4">
                  <c:v>Year 5</c:v>
                </c:pt>
              </c:strCache>
            </c:strRef>
          </c:cat>
          <c:val>
            <c:numRef>
              <c:f>Sheet1!$F$2:$F$6</c:f>
              <c:numCache>
                <c:formatCode>0%</c:formatCode>
                <c:ptCount val="5"/>
                <c:pt idx="0">
                  <c:v>0.20399999999999999</c:v>
                </c:pt>
                <c:pt idx="1">
                  <c:v>0.50019999999999998</c:v>
                </c:pt>
                <c:pt idx="2">
                  <c:v>1.5009509999999999</c:v>
                </c:pt>
                <c:pt idx="3">
                  <c:v>0</c:v>
                </c:pt>
                <c:pt idx="4">
                  <c:v>0</c:v>
                </c:pt>
              </c:numCache>
            </c:numRef>
          </c:val>
          <c:extLst>
            <c:ext xmlns:c16="http://schemas.microsoft.com/office/drawing/2014/chart" uri="{C3380CC4-5D6E-409C-BE32-E72D297353CC}">
              <c16:uniqueId val="{00000004-0112-4CEC-843C-EEF7B2777415}"/>
            </c:ext>
          </c:extLst>
        </c:ser>
        <c:dLbls>
          <c:showLegendKey val="0"/>
          <c:showVal val="0"/>
          <c:showCatName val="0"/>
          <c:showSerName val="0"/>
          <c:showPercent val="0"/>
          <c:showBubbleSize val="0"/>
        </c:dLbls>
        <c:gapWidth val="100"/>
        <c:overlap val="-24"/>
        <c:axId val="637985024"/>
        <c:axId val="288146224"/>
      </c:barChart>
      <c:catAx>
        <c:axId val="63798502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Ubuntu" panose="020B0504030602030204" pitchFamily="34" charset="0"/>
                <a:ea typeface="+mn-ea"/>
                <a:cs typeface="Times New Roman" panose="02020603050405020304" pitchFamily="18" charset="0"/>
              </a:defRPr>
            </a:pPr>
            <a:endParaRPr lang="en-US"/>
          </a:p>
        </c:txPr>
        <c:crossAx val="288146224"/>
        <c:crosses val="autoZero"/>
        <c:auto val="1"/>
        <c:lblAlgn val="ctr"/>
        <c:lblOffset val="100"/>
        <c:noMultiLvlLbl val="0"/>
      </c:catAx>
      <c:valAx>
        <c:axId val="288146224"/>
        <c:scaling>
          <c:orientation val="minMax"/>
        </c:scaling>
        <c:delete val="0"/>
        <c:axPos val="l"/>
        <c:majorGridlines>
          <c:spPr>
            <a:ln w="9525" cap="flat" cmpd="sng" algn="ctr">
              <a:solidFill>
                <a:schemeClr val="tx1">
                  <a:lumMod val="15000"/>
                  <a:lumOff val="85000"/>
                </a:schemeClr>
              </a:solidFill>
              <a:round/>
            </a:ln>
            <a:effectLst/>
          </c:spPr>
        </c:majorGridlines>
        <c:numFmt formatCode="_-[$£-809]* #,##0_-;\-[$£-809]* #,##0_-;_-[$£-809]*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Ubuntu" panose="020B0504030602030204" pitchFamily="34" charset="0"/>
                <a:ea typeface="+mn-ea"/>
                <a:cs typeface="Times New Roman" panose="02020603050405020304" pitchFamily="18" charset="0"/>
              </a:defRPr>
            </a:pPr>
            <a:endParaRPr lang="en-US"/>
          </a:p>
        </c:txPr>
        <c:crossAx val="6379850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Ubuntu" panose="020B0504030602030204" pitchFamily="34" charset="0"/>
                <a:ea typeface="+mn-ea"/>
                <a:cs typeface="Times New Roman" panose="02020603050405020304" pitchFamily="18" charset="0"/>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Ubuntu" panose="020B0504030602030204" pitchFamily="34"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Ubuntu" panose="020B0504030602030204" pitchFamily="34"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a:extLst>
            <a:ext uri="{FF2B5EF4-FFF2-40B4-BE49-F238E27FC236}">
              <a16:creationId xmlns:a16="http://schemas.microsoft.com/office/drawing/2014/main" id="{9A42B9DB-A957-43CC-B34E-BCB464D59914}"/>
            </a:ext>
          </a:extLst>
        </p:cNvPr>
        <p:cNvGrpSpPr/>
        <p:nvPr/>
      </p:nvGrpSpPr>
      <p:grpSpPr>
        <a:xfrm>
          <a:off x="0" y="0"/>
          <a:ext cx="0" cy="0"/>
          <a:chOff x="0" y="0"/>
          <a:chExt cx="0" cy="0"/>
        </a:xfrm>
      </p:grpSpPr>
      <p:sp>
        <p:nvSpPr>
          <p:cNvPr id="368" name="Google Shape;368;g4dfce81f19_0_45:notes">
            <a:extLst>
              <a:ext uri="{FF2B5EF4-FFF2-40B4-BE49-F238E27FC236}">
                <a16:creationId xmlns:a16="http://schemas.microsoft.com/office/drawing/2014/main" id="{1FB67F47-ACB2-B088-9CCB-A4EC44E037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4dfce81f19_0_45:notes">
            <a:extLst>
              <a:ext uri="{FF2B5EF4-FFF2-40B4-BE49-F238E27FC236}">
                <a16:creationId xmlns:a16="http://schemas.microsoft.com/office/drawing/2014/main" id="{AA7279C5-AAE1-12C8-58C1-493B8101A9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9678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a:extLst>
            <a:ext uri="{FF2B5EF4-FFF2-40B4-BE49-F238E27FC236}">
              <a16:creationId xmlns:a16="http://schemas.microsoft.com/office/drawing/2014/main" id="{D1B4579D-A676-C095-39B7-8796F14EE600}"/>
            </a:ext>
          </a:extLst>
        </p:cNvPr>
        <p:cNvGrpSpPr/>
        <p:nvPr/>
      </p:nvGrpSpPr>
      <p:grpSpPr>
        <a:xfrm>
          <a:off x="0" y="0"/>
          <a:ext cx="0" cy="0"/>
          <a:chOff x="0" y="0"/>
          <a:chExt cx="0" cy="0"/>
        </a:xfrm>
      </p:grpSpPr>
      <p:sp>
        <p:nvSpPr>
          <p:cNvPr id="410" name="Google Shape;410;g27be93ffa19_0_39:notes">
            <a:extLst>
              <a:ext uri="{FF2B5EF4-FFF2-40B4-BE49-F238E27FC236}">
                <a16:creationId xmlns:a16="http://schemas.microsoft.com/office/drawing/2014/main" id="{A7BFA9A5-8A71-93FA-42D0-00B0FCCF0C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7be93ffa19_0_39:notes">
            <a:extLst>
              <a:ext uri="{FF2B5EF4-FFF2-40B4-BE49-F238E27FC236}">
                <a16:creationId xmlns:a16="http://schemas.microsoft.com/office/drawing/2014/main" id="{C522DB4E-3560-3872-EA60-5AC050FC57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0102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a:extLst>
            <a:ext uri="{FF2B5EF4-FFF2-40B4-BE49-F238E27FC236}">
              <a16:creationId xmlns:a16="http://schemas.microsoft.com/office/drawing/2014/main" id="{5D1B5E82-6357-1D42-B721-6816A2D47BA9}"/>
            </a:ext>
          </a:extLst>
        </p:cNvPr>
        <p:cNvGrpSpPr/>
        <p:nvPr/>
      </p:nvGrpSpPr>
      <p:grpSpPr>
        <a:xfrm>
          <a:off x="0" y="0"/>
          <a:ext cx="0" cy="0"/>
          <a:chOff x="0" y="0"/>
          <a:chExt cx="0" cy="0"/>
        </a:xfrm>
      </p:grpSpPr>
      <p:sp>
        <p:nvSpPr>
          <p:cNvPr id="437" name="Google Shape;437;g27be93ffa19_0_55:notes">
            <a:extLst>
              <a:ext uri="{FF2B5EF4-FFF2-40B4-BE49-F238E27FC236}">
                <a16:creationId xmlns:a16="http://schemas.microsoft.com/office/drawing/2014/main" id="{841357BB-6D78-B2AA-E0E8-9FA47EE5CC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7be93ffa19_0_55:notes">
            <a:extLst>
              <a:ext uri="{FF2B5EF4-FFF2-40B4-BE49-F238E27FC236}">
                <a16:creationId xmlns:a16="http://schemas.microsoft.com/office/drawing/2014/main" id="{FF4005C8-2012-28D6-97EA-53CECF507A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7095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a:extLst>
            <a:ext uri="{FF2B5EF4-FFF2-40B4-BE49-F238E27FC236}">
              <a16:creationId xmlns:a16="http://schemas.microsoft.com/office/drawing/2014/main" id="{EDDBF4F4-BCDC-6531-2432-8929DE8026FB}"/>
            </a:ext>
          </a:extLst>
        </p:cNvPr>
        <p:cNvGrpSpPr/>
        <p:nvPr/>
      </p:nvGrpSpPr>
      <p:grpSpPr>
        <a:xfrm>
          <a:off x="0" y="0"/>
          <a:ext cx="0" cy="0"/>
          <a:chOff x="0" y="0"/>
          <a:chExt cx="0" cy="0"/>
        </a:xfrm>
      </p:grpSpPr>
      <p:sp>
        <p:nvSpPr>
          <p:cNvPr id="410" name="Google Shape;410;g27be93ffa19_0_39:notes">
            <a:extLst>
              <a:ext uri="{FF2B5EF4-FFF2-40B4-BE49-F238E27FC236}">
                <a16:creationId xmlns:a16="http://schemas.microsoft.com/office/drawing/2014/main" id="{F5A6DBEC-AED2-02B0-53CC-CE953EA21B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7be93ffa19_0_39:notes">
            <a:extLst>
              <a:ext uri="{FF2B5EF4-FFF2-40B4-BE49-F238E27FC236}">
                <a16:creationId xmlns:a16="http://schemas.microsoft.com/office/drawing/2014/main" id="{3904623A-8434-872F-D8C6-C5E592CE104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958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a:extLst>
            <a:ext uri="{FF2B5EF4-FFF2-40B4-BE49-F238E27FC236}">
              <a16:creationId xmlns:a16="http://schemas.microsoft.com/office/drawing/2014/main" id="{173B88F5-C12C-8762-6B1D-76938C006AFF}"/>
            </a:ext>
          </a:extLst>
        </p:cNvPr>
        <p:cNvGrpSpPr/>
        <p:nvPr/>
      </p:nvGrpSpPr>
      <p:grpSpPr>
        <a:xfrm>
          <a:off x="0" y="0"/>
          <a:ext cx="0" cy="0"/>
          <a:chOff x="0" y="0"/>
          <a:chExt cx="0" cy="0"/>
        </a:xfrm>
      </p:grpSpPr>
      <p:sp>
        <p:nvSpPr>
          <p:cNvPr id="410" name="Google Shape;410;g27be93ffa19_0_39:notes">
            <a:extLst>
              <a:ext uri="{FF2B5EF4-FFF2-40B4-BE49-F238E27FC236}">
                <a16:creationId xmlns:a16="http://schemas.microsoft.com/office/drawing/2014/main" id="{E2D40F1E-9B3B-2CFA-181D-7846A1B831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7be93ffa19_0_39:notes">
            <a:extLst>
              <a:ext uri="{FF2B5EF4-FFF2-40B4-BE49-F238E27FC236}">
                <a16:creationId xmlns:a16="http://schemas.microsoft.com/office/drawing/2014/main" id="{3411A0FC-A5B4-5E5A-A501-A0F2FDE2894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6233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a:extLst>
            <a:ext uri="{FF2B5EF4-FFF2-40B4-BE49-F238E27FC236}">
              <a16:creationId xmlns:a16="http://schemas.microsoft.com/office/drawing/2014/main" id="{CF0071C3-DE0A-3519-7964-4B11886FC822}"/>
            </a:ext>
          </a:extLst>
        </p:cNvPr>
        <p:cNvGrpSpPr/>
        <p:nvPr/>
      </p:nvGrpSpPr>
      <p:grpSpPr>
        <a:xfrm>
          <a:off x="0" y="0"/>
          <a:ext cx="0" cy="0"/>
          <a:chOff x="0" y="0"/>
          <a:chExt cx="0" cy="0"/>
        </a:xfrm>
      </p:grpSpPr>
      <p:sp>
        <p:nvSpPr>
          <p:cNvPr id="626" name="Google Shape;626;g27be93ffa19_0_245:notes">
            <a:extLst>
              <a:ext uri="{FF2B5EF4-FFF2-40B4-BE49-F238E27FC236}">
                <a16:creationId xmlns:a16="http://schemas.microsoft.com/office/drawing/2014/main" id="{9163B291-0DAA-F5AF-A383-8F9C0DCD01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7be93ffa19_0_245:notes">
            <a:extLst>
              <a:ext uri="{FF2B5EF4-FFF2-40B4-BE49-F238E27FC236}">
                <a16:creationId xmlns:a16="http://schemas.microsoft.com/office/drawing/2014/main" id="{D232A367-292A-C5CB-4857-7FDB58D158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122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9B7BA0A0-C73B-6874-A1E1-FECB78B0AF40}"/>
            </a:ext>
          </a:extLst>
        </p:cNvPr>
        <p:cNvGrpSpPr/>
        <p:nvPr/>
      </p:nvGrpSpPr>
      <p:grpSpPr>
        <a:xfrm>
          <a:off x="0" y="0"/>
          <a:ext cx="0" cy="0"/>
          <a:chOff x="0" y="0"/>
          <a:chExt cx="0" cy="0"/>
        </a:xfrm>
      </p:grpSpPr>
      <p:sp>
        <p:nvSpPr>
          <p:cNvPr id="417" name="Google Shape;417;g54dda1946d_6_332:notes">
            <a:extLst>
              <a:ext uri="{FF2B5EF4-FFF2-40B4-BE49-F238E27FC236}">
                <a16:creationId xmlns:a16="http://schemas.microsoft.com/office/drawing/2014/main" id="{F6DFE963-D960-A686-BC1B-B8B06E48B8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4dda1946d_6_332:notes">
            <a:extLst>
              <a:ext uri="{FF2B5EF4-FFF2-40B4-BE49-F238E27FC236}">
                <a16:creationId xmlns:a16="http://schemas.microsoft.com/office/drawing/2014/main" id="{6609B826-F87E-0162-58BC-0119B5447D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6602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CE66981F-5971-B15E-0E77-6D86572932BB}"/>
            </a:ext>
          </a:extLst>
        </p:cNvPr>
        <p:cNvGrpSpPr/>
        <p:nvPr/>
      </p:nvGrpSpPr>
      <p:grpSpPr>
        <a:xfrm>
          <a:off x="0" y="0"/>
          <a:ext cx="0" cy="0"/>
          <a:chOff x="0" y="0"/>
          <a:chExt cx="0" cy="0"/>
        </a:xfrm>
      </p:grpSpPr>
      <p:sp>
        <p:nvSpPr>
          <p:cNvPr id="417" name="Google Shape;417;g54dda1946d_6_332:notes">
            <a:extLst>
              <a:ext uri="{FF2B5EF4-FFF2-40B4-BE49-F238E27FC236}">
                <a16:creationId xmlns:a16="http://schemas.microsoft.com/office/drawing/2014/main" id="{355EC6CC-C394-200B-ABD9-0A3DED75D0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4dda1946d_6_332:notes">
            <a:extLst>
              <a:ext uri="{FF2B5EF4-FFF2-40B4-BE49-F238E27FC236}">
                <a16:creationId xmlns:a16="http://schemas.microsoft.com/office/drawing/2014/main" id="{C70A41DC-AF19-F525-3F52-F028078029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096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6311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C9717349-6FF5-FEC8-1D18-04FBD10814EE}"/>
            </a:ext>
          </a:extLst>
        </p:cNvPr>
        <p:cNvGrpSpPr/>
        <p:nvPr/>
      </p:nvGrpSpPr>
      <p:grpSpPr>
        <a:xfrm>
          <a:off x="0" y="0"/>
          <a:ext cx="0" cy="0"/>
          <a:chOff x="0" y="0"/>
          <a:chExt cx="0" cy="0"/>
        </a:xfrm>
      </p:grpSpPr>
      <p:sp>
        <p:nvSpPr>
          <p:cNvPr id="417" name="Google Shape;417;g54dda1946d_6_332:notes">
            <a:extLst>
              <a:ext uri="{FF2B5EF4-FFF2-40B4-BE49-F238E27FC236}">
                <a16:creationId xmlns:a16="http://schemas.microsoft.com/office/drawing/2014/main" id="{5DFE7D1C-7282-DC71-954D-0A060C7476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4dda1946d_6_332:notes">
            <a:extLst>
              <a:ext uri="{FF2B5EF4-FFF2-40B4-BE49-F238E27FC236}">
                <a16:creationId xmlns:a16="http://schemas.microsoft.com/office/drawing/2014/main" id="{3B11B6A0-DD87-9427-DC87-09C2BE81DF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6987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a:extLst>
            <a:ext uri="{FF2B5EF4-FFF2-40B4-BE49-F238E27FC236}">
              <a16:creationId xmlns:a16="http://schemas.microsoft.com/office/drawing/2014/main" id="{303AC98E-C495-2648-8338-8656F4A5423F}"/>
            </a:ext>
          </a:extLst>
        </p:cNvPr>
        <p:cNvGrpSpPr/>
        <p:nvPr/>
      </p:nvGrpSpPr>
      <p:grpSpPr>
        <a:xfrm>
          <a:off x="0" y="0"/>
          <a:ext cx="0" cy="0"/>
          <a:chOff x="0" y="0"/>
          <a:chExt cx="0" cy="0"/>
        </a:xfrm>
      </p:grpSpPr>
      <p:sp>
        <p:nvSpPr>
          <p:cNvPr id="410" name="Google Shape;410;g27be93ffa19_0_39:notes">
            <a:extLst>
              <a:ext uri="{FF2B5EF4-FFF2-40B4-BE49-F238E27FC236}">
                <a16:creationId xmlns:a16="http://schemas.microsoft.com/office/drawing/2014/main" id="{F40BEB9D-7639-7D97-B3CA-76F5E80B1C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7be93ffa19_0_39:notes">
            <a:extLst>
              <a:ext uri="{FF2B5EF4-FFF2-40B4-BE49-F238E27FC236}">
                <a16:creationId xmlns:a16="http://schemas.microsoft.com/office/drawing/2014/main" id="{FBABC969-8999-08B3-2FAC-DF8E38C6C8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543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a:extLst>
            <a:ext uri="{FF2B5EF4-FFF2-40B4-BE49-F238E27FC236}">
              <a16:creationId xmlns:a16="http://schemas.microsoft.com/office/drawing/2014/main" id="{36C85F88-6977-15CC-6AB5-83290EE61BCF}"/>
            </a:ext>
          </a:extLst>
        </p:cNvPr>
        <p:cNvGrpSpPr/>
        <p:nvPr/>
      </p:nvGrpSpPr>
      <p:grpSpPr>
        <a:xfrm>
          <a:off x="0" y="0"/>
          <a:ext cx="0" cy="0"/>
          <a:chOff x="0" y="0"/>
          <a:chExt cx="0" cy="0"/>
        </a:xfrm>
      </p:grpSpPr>
      <p:sp>
        <p:nvSpPr>
          <p:cNvPr id="383" name="Google Shape;383;gd431007ba2_0_215:notes">
            <a:extLst>
              <a:ext uri="{FF2B5EF4-FFF2-40B4-BE49-F238E27FC236}">
                <a16:creationId xmlns:a16="http://schemas.microsoft.com/office/drawing/2014/main" id="{B944CEF9-DEBE-55D3-01F7-CB866224C0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d431007ba2_0_215:notes">
            <a:extLst>
              <a:ext uri="{FF2B5EF4-FFF2-40B4-BE49-F238E27FC236}">
                <a16:creationId xmlns:a16="http://schemas.microsoft.com/office/drawing/2014/main" id="{C59EAED7-ABE6-FB35-E2EB-CF490D861F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5640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a:extLst>
            <a:ext uri="{FF2B5EF4-FFF2-40B4-BE49-F238E27FC236}">
              <a16:creationId xmlns:a16="http://schemas.microsoft.com/office/drawing/2014/main" id="{39274E08-213C-721D-6310-B86021DFFEA9}"/>
            </a:ext>
          </a:extLst>
        </p:cNvPr>
        <p:cNvGrpSpPr/>
        <p:nvPr/>
      </p:nvGrpSpPr>
      <p:grpSpPr>
        <a:xfrm>
          <a:off x="0" y="0"/>
          <a:ext cx="0" cy="0"/>
          <a:chOff x="0" y="0"/>
          <a:chExt cx="0" cy="0"/>
        </a:xfrm>
      </p:grpSpPr>
      <p:sp>
        <p:nvSpPr>
          <p:cNvPr id="410" name="Google Shape;410;g27be93ffa19_0_39:notes">
            <a:extLst>
              <a:ext uri="{FF2B5EF4-FFF2-40B4-BE49-F238E27FC236}">
                <a16:creationId xmlns:a16="http://schemas.microsoft.com/office/drawing/2014/main" id="{F34F14D0-C678-1A88-F469-61589A364B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7be93ffa19_0_39:notes">
            <a:extLst>
              <a:ext uri="{FF2B5EF4-FFF2-40B4-BE49-F238E27FC236}">
                <a16:creationId xmlns:a16="http://schemas.microsoft.com/office/drawing/2014/main" id="{4E6FD746-F2C2-2EAB-1B5D-22E5E3244A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8263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7be93ffa19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7be93ffa19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6C07F69B-1897-7081-E3C5-A7B156D2CB00}"/>
            </a:ext>
          </a:extLst>
        </p:cNvPr>
        <p:cNvGrpSpPr/>
        <p:nvPr/>
      </p:nvGrpSpPr>
      <p:grpSpPr>
        <a:xfrm>
          <a:off x="0" y="0"/>
          <a:ext cx="0" cy="0"/>
          <a:chOff x="0" y="0"/>
          <a:chExt cx="0" cy="0"/>
        </a:xfrm>
      </p:grpSpPr>
      <p:sp>
        <p:nvSpPr>
          <p:cNvPr id="602" name="Google Shape;602;g27be93ffa19_0_469:notes">
            <a:extLst>
              <a:ext uri="{FF2B5EF4-FFF2-40B4-BE49-F238E27FC236}">
                <a16:creationId xmlns:a16="http://schemas.microsoft.com/office/drawing/2014/main" id="{8A5EA1F5-3EE4-FB15-5177-779C7C65D4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27be93ffa19_0_469:notes">
            <a:extLst>
              <a:ext uri="{FF2B5EF4-FFF2-40B4-BE49-F238E27FC236}">
                <a16:creationId xmlns:a16="http://schemas.microsoft.com/office/drawing/2014/main" id="{9A5DF01A-CF51-2DEF-AAA0-843F227A2C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515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a:extLst>
            <a:ext uri="{FF2B5EF4-FFF2-40B4-BE49-F238E27FC236}">
              <a16:creationId xmlns:a16="http://schemas.microsoft.com/office/drawing/2014/main" id="{FB6A80BB-228D-5831-4C64-812360933C68}"/>
            </a:ext>
          </a:extLst>
        </p:cNvPr>
        <p:cNvGrpSpPr/>
        <p:nvPr/>
      </p:nvGrpSpPr>
      <p:grpSpPr>
        <a:xfrm>
          <a:off x="0" y="0"/>
          <a:ext cx="0" cy="0"/>
          <a:chOff x="0" y="0"/>
          <a:chExt cx="0" cy="0"/>
        </a:xfrm>
      </p:grpSpPr>
      <p:sp>
        <p:nvSpPr>
          <p:cNvPr id="410" name="Google Shape;410;g27be93ffa19_0_39:notes">
            <a:extLst>
              <a:ext uri="{FF2B5EF4-FFF2-40B4-BE49-F238E27FC236}">
                <a16:creationId xmlns:a16="http://schemas.microsoft.com/office/drawing/2014/main" id="{A580DB23-2F99-40B9-B4D7-E5C1D03AB9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7be93ffa19_0_39:notes">
            <a:extLst>
              <a:ext uri="{FF2B5EF4-FFF2-40B4-BE49-F238E27FC236}">
                <a16:creationId xmlns:a16="http://schemas.microsoft.com/office/drawing/2014/main" id="{715EC49C-706A-7445-CB94-0252393040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406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a:extLst>
            <a:ext uri="{FF2B5EF4-FFF2-40B4-BE49-F238E27FC236}">
              <a16:creationId xmlns:a16="http://schemas.microsoft.com/office/drawing/2014/main" id="{946EA487-C7B5-CB86-1234-18C7E360A7D2}"/>
            </a:ext>
          </a:extLst>
        </p:cNvPr>
        <p:cNvGrpSpPr/>
        <p:nvPr/>
      </p:nvGrpSpPr>
      <p:grpSpPr>
        <a:xfrm>
          <a:off x="0" y="0"/>
          <a:ext cx="0" cy="0"/>
          <a:chOff x="0" y="0"/>
          <a:chExt cx="0" cy="0"/>
        </a:xfrm>
      </p:grpSpPr>
      <p:sp>
        <p:nvSpPr>
          <p:cNvPr id="410" name="Google Shape;410;g27be93ffa19_0_39:notes">
            <a:extLst>
              <a:ext uri="{FF2B5EF4-FFF2-40B4-BE49-F238E27FC236}">
                <a16:creationId xmlns:a16="http://schemas.microsoft.com/office/drawing/2014/main" id="{05D15E93-6992-5B9C-0710-73639AFCBB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7be93ffa19_0_39:notes">
            <a:extLst>
              <a:ext uri="{FF2B5EF4-FFF2-40B4-BE49-F238E27FC236}">
                <a16:creationId xmlns:a16="http://schemas.microsoft.com/office/drawing/2014/main" id="{CBDBC676-AB6B-5977-E7ED-AF24DC11D0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0623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7be93ffa19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27be93ffa19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a:extLst>
            <a:ext uri="{FF2B5EF4-FFF2-40B4-BE49-F238E27FC236}">
              <a16:creationId xmlns:a16="http://schemas.microsoft.com/office/drawing/2014/main" id="{72039625-A72F-EA06-44A5-3B805D1F29C5}"/>
            </a:ext>
          </a:extLst>
        </p:cNvPr>
        <p:cNvGrpSpPr/>
        <p:nvPr/>
      </p:nvGrpSpPr>
      <p:grpSpPr>
        <a:xfrm>
          <a:off x="0" y="0"/>
          <a:ext cx="0" cy="0"/>
          <a:chOff x="0" y="0"/>
          <a:chExt cx="0" cy="0"/>
        </a:xfrm>
      </p:grpSpPr>
      <p:sp>
        <p:nvSpPr>
          <p:cNvPr id="410" name="Google Shape;410;g27be93ffa19_0_39:notes">
            <a:extLst>
              <a:ext uri="{FF2B5EF4-FFF2-40B4-BE49-F238E27FC236}">
                <a16:creationId xmlns:a16="http://schemas.microsoft.com/office/drawing/2014/main" id="{6BF717CF-D4D4-4B0F-A6C7-128E72339E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7be93ffa19_0_39:notes">
            <a:extLst>
              <a:ext uri="{FF2B5EF4-FFF2-40B4-BE49-F238E27FC236}">
                <a16:creationId xmlns:a16="http://schemas.microsoft.com/office/drawing/2014/main" id="{997E0DA4-3A25-84EF-B5DC-D99E8402BB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6312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B64FBA06-CCF8-B58C-D8BF-B136E5EF2B7C}"/>
            </a:ext>
          </a:extLst>
        </p:cNvPr>
        <p:cNvGrpSpPr/>
        <p:nvPr/>
      </p:nvGrpSpPr>
      <p:grpSpPr>
        <a:xfrm>
          <a:off x="0" y="0"/>
          <a:ext cx="0" cy="0"/>
          <a:chOff x="0" y="0"/>
          <a:chExt cx="0" cy="0"/>
        </a:xfrm>
      </p:grpSpPr>
      <p:sp>
        <p:nvSpPr>
          <p:cNvPr id="417" name="Google Shape;417;g54dda1946d_6_332:notes">
            <a:extLst>
              <a:ext uri="{FF2B5EF4-FFF2-40B4-BE49-F238E27FC236}">
                <a16:creationId xmlns:a16="http://schemas.microsoft.com/office/drawing/2014/main" id="{B9B7E296-B6FC-EA5A-43B8-982CFB760F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4dda1946d_6_332:notes">
            <a:extLst>
              <a:ext uri="{FF2B5EF4-FFF2-40B4-BE49-F238E27FC236}">
                <a16:creationId xmlns:a16="http://schemas.microsoft.com/office/drawing/2014/main" id="{01AA4AD8-FDD9-51F1-5AAD-DB6972ABDD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287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A0B499D2-E279-ACF1-9C1B-AD8BDD6CA913}"/>
            </a:ext>
          </a:extLst>
        </p:cNvPr>
        <p:cNvGrpSpPr/>
        <p:nvPr/>
      </p:nvGrpSpPr>
      <p:grpSpPr>
        <a:xfrm>
          <a:off x="0" y="0"/>
          <a:ext cx="0" cy="0"/>
          <a:chOff x="0" y="0"/>
          <a:chExt cx="0" cy="0"/>
        </a:xfrm>
      </p:grpSpPr>
      <p:sp>
        <p:nvSpPr>
          <p:cNvPr id="417" name="Google Shape;417;g54dda1946d_6_332:notes">
            <a:extLst>
              <a:ext uri="{FF2B5EF4-FFF2-40B4-BE49-F238E27FC236}">
                <a16:creationId xmlns:a16="http://schemas.microsoft.com/office/drawing/2014/main" id="{987EE4B4-3FD4-14E3-300B-E80E4D1962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4dda1946d_6_332:notes">
            <a:extLst>
              <a:ext uri="{FF2B5EF4-FFF2-40B4-BE49-F238E27FC236}">
                <a16:creationId xmlns:a16="http://schemas.microsoft.com/office/drawing/2014/main" id="{9248467A-D9FE-7E2F-1E00-5BA113955A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0492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654131BB-77E3-1F0F-17E5-AAE897C76D3F}"/>
            </a:ext>
          </a:extLst>
        </p:cNvPr>
        <p:cNvGrpSpPr/>
        <p:nvPr/>
      </p:nvGrpSpPr>
      <p:grpSpPr>
        <a:xfrm>
          <a:off x="0" y="0"/>
          <a:ext cx="0" cy="0"/>
          <a:chOff x="0" y="0"/>
          <a:chExt cx="0" cy="0"/>
        </a:xfrm>
      </p:grpSpPr>
      <p:sp>
        <p:nvSpPr>
          <p:cNvPr id="417" name="Google Shape;417;g54dda1946d_6_332:notes">
            <a:extLst>
              <a:ext uri="{FF2B5EF4-FFF2-40B4-BE49-F238E27FC236}">
                <a16:creationId xmlns:a16="http://schemas.microsoft.com/office/drawing/2014/main" id="{D73BDB38-A9C8-DB98-5098-41B07C46A1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4dda1946d_6_332:notes">
            <a:extLst>
              <a:ext uri="{FF2B5EF4-FFF2-40B4-BE49-F238E27FC236}">
                <a16:creationId xmlns:a16="http://schemas.microsoft.com/office/drawing/2014/main" id="{C21C8B72-4DD7-A147-53CD-7C35DC3AE2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047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a:extLst>
            <a:ext uri="{FF2B5EF4-FFF2-40B4-BE49-F238E27FC236}">
              <a16:creationId xmlns:a16="http://schemas.microsoft.com/office/drawing/2014/main" id="{B0C636C7-DEFB-FD1E-B54C-DC49DA48B9FC}"/>
            </a:ext>
          </a:extLst>
        </p:cNvPr>
        <p:cNvGrpSpPr/>
        <p:nvPr/>
      </p:nvGrpSpPr>
      <p:grpSpPr>
        <a:xfrm>
          <a:off x="0" y="0"/>
          <a:ext cx="0" cy="0"/>
          <a:chOff x="0" y="0"/>
          <a:chExt cx="0" cy="0"/>
        </a:xfrm>
      </p:grpSpPr>
      <p:sp>
        <p:nvSpPr>
          <p:cNvPr id="410" name="Google Shape;410;g27be93ffa19_0_39:notes">
            <a:extLst>
              <a:ext uri="{FF2B5EF4-FFF2-40B4-BE49-F238E27FC236}">
                <a16:creationId xmlns:a16="http://schemas.microsoft.com/office/drawing/2014/main" id="{624BF249-2DAD-CFED-8D00-A49B2CAAF8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7be93ffa19_0_39:notes">
            <a:extLst>
              <a:ext uri="{FF2B5EF4-FFF2-40B4-BE49-F238E27FC236}">
                <a16:creationId xmlns:a16="http://schemas.microsoft.com/office/drawing/2014/main" id="{EA92FA57-1EC9-F838-EFA0-3F822E885E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0942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CEE15013-9FB9-A964-089B-90F169FD612B}"/>
            </a:ext>
          </a:extLst>
        </p:cNvPr>
        <p:cNvGrpSpPr/>
        <p:nvPr/>
      </p:nvGrpSpPr>
      <p:grpSpPr>
        <a:xfrm>
          <a:off x="0" y="0"/>
          <a:ext cx="0" cy="0"/>
          <a:chOff x="0" y="0"/>
          <a:chExt cx="0" cy="0"/>
        </a:xfrm>
      </p:grpSpPr>
      <p:sp>
        <p:nvSpPr>
          <p:cNvPr id="417" name="Google Shape;417;g54dda1946d_6_332:notes">
            <a:extLst>
              <a:ext uri="{FF2B5EF4-FFF2-40B4-BE49-F238E27FC236}">
                <a16:creationId xmlns:a16="http://schemas.microsoft.com/office/drawing/2014/main" id="{5838B721-A0B0-7789-E33A-EB2441FAB4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4dda1946d_6_332:notes">
            <a:extLst>
              <a:ext uri="{FF2B5EF4-FFF2-40B4-BE49-F238E27FC236}">
                <a16:creationId xmlns:a16="http://schemas.microsoft.com/office/drawing/2014/main" id="{F064A215-6D14-18A7-A73B-04A03E578F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47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a:extLst>
            <a:ext uri="{FF2B5EF4-FFF2-40B4-BE49-F238E27FC236}">
              <a16:creationId xmlns:a16="http://schemas.microsoft.com/office/drawing/2014/main" id="{CDF8682F-BBAE-BC17-3359-E362F395407D}"/>
            </a:ext>
          </a:extLst>
        </p:cNvPr>
        <p:cNvGrpSpPr/>
        <p:nvPr/>
      </p:nvGrpSpPr>
      <p:grpSpPr>
        <a:xfrm>
          <a:off x="0" y="0"/>
          <a:ext cx="0" cy="0"/>
          <a:chOff x="0" y="0"/>
          <a:chExt cx="0" cy="0"/>
        </a:xfrm>
      </p:grpSpPr>
      <p:sp>
        <p:nvSpPr>
          <p:cNvPr id="417" name="Google Shape;417;g54dda1946d_6_332:notes">
            <a:extLst>
              <a:ext uri="{FF2B5EF4-FFF2-40B4-BE49-F238E27FC236}">
                <a16:creationId xmlns:a16="http://schemas.microsoft.com/office/drawing/2014/main" id="{88E84A37-B6E8-BD59-FB81-72EEEA904D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4dda1946d_6_332:notes">
            <a:extLst>
              <a:ext uri="{FF2B5EF4-FFF2-40B4-BE49-F238E27FC236}">
                <a16:creationId xmlns:a16="http://schemas.microsoft.com/office/drawing/2014/main" id="{149FE0D1-2B85-0668-6A6D-EE8BB23147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9913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65228" y="-655012"/>
            <a:ext cx="10449222" cy="6575921"/>
            <a:chOff x="-765228" y="-655012"/>
            <a:chExt cx="10449222" cy="6575921"/>
          </a:xfrm>
        </p:grpSpPr>
        <p:sp>
          <p:nvSpPr>
            <p:cNvPr id="10" name="Google Shape;10;p2"/>
            <p:cNvSpPr/>
            <p:nvPr/>
          </p:nvSpPr>
          <p:spPr>
            <a:xfrm>
              <a:off x="8067025" y="4537175"/>
              <a:ext cx="727500" cy="727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sh"/>
                <a:ea typeface="Mulish"/>
                <a:cs typeface="Mulish"/>
                <a:sym typeface="Mulish"/>
              </a:endParaRPr>
            </a:p>
          </p:txBody>
        </p:sp>
        <p:sp>
          <p:nvSpPr>
            <p:cNvPr id="11" name="Google Shape;11;p2"/>
            <p:cNvSpPr/>
            <p:nvPr/>
          </p:nvSpPr>
          <p:spPr>
            <a:xfrm>
              <a:off x="307275" y="435925"/>
              <a:ext cx="727500" cy="72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sh"/>
                <a:ea typeface="Mulish"/>
                <a:cs typeface="Mulish"/>
                <a:sym typeface="Mulish"/>
              </a:endParaRPr>
            </a:p>
          </p:txBody>
        </p:sp>
        <p:sp>
          <p:nvSpPr>
            <p:cNvPr id="12" name="Google Shape;12;p2"/>
            <p:cNvSpPr/>
            <p:nvPr/>
          </p:nvSpPr>
          <p:spPr>
            <a:xfrm rot="10800000">
              <a:off x="7532615" y="-276514"/>
              <a:ext cx="1796299" cy="1126693"/>
            </a:xfrm>
            <a:custGeom>
              <a:avLst/>
              <a:gdLst/>
              <a:ahLst/>
              <a:cxnLst/>
              <a:rect l="l" t="t" r="r" b="b"/>
              <a:pathLst>
                <a:path w="23202" h="14553" extrusionOk="0">
                  <a:moveTo>
                    <a:pt x="6382" y="0"/>
                  </a:moveTo>
                  <a:cubicBezTo>
                    <a:pt x="4405" y="0"/>
                    <a:pt x="2469" y="1157"/>
                    <a:pt x="1402" y="2779"/>
                  </a:cubicBezTo>
                  <a:cubicBezTo>
                    <a:pt x="198" y="4626"/>
                    <a:pt x="0" y="6951"/>
                    <a:pt x="479" y="9078"/>
                  </a:cubicBezTo>
                  <a:cubicBezTo>
                    <a:pt x="973" y="11206"/>
                    <a:pt x="2078" y="12756"/>
                    <a:pt x="3348" y="14553"/>
                  </a:cubicBezTo>
                  <a:lnTo>
                    <a:pt x="21602" y="14553"/>
                  </a:lnTo>
                  <a:cubicBezTo>
                    <a:pt x="22822" y="13135"/>
                    <a:pt x="23201" y="11074"/>
                    <a:pt x="22492" y="9359"/>
                  </a:cubicBezTo>
                  <a:cubicBezTo>
                    <a:pt x="21800" y="7644"/>
                    <a:pt x="20019" y="6374"/>
                    <a:pt x="18122" y="6259"/>
                  </a:cubicBezTo>
                  <a:cubicBezTo>
                    <a:pt x="18043" y="6255"/>
                    <a:pt x="17963" y="6253"/>
                    <a:pt x="17884" y="6253"/>
                  </a:cubicBezTo>
                  <a:cubicBezTo>
                    <a:pt x="16050" y="6253"/>
                    <a:pt x="14232" y="7334"/>
                    <a:pt x="13489" y="8947"/>
                  </a:cubicBezTo>
                  <a:cubicBezTo>
                    <a:pt x="13093" y="7067"/>
                    <a:pt x="12664" y="5154"/>
                    <a:pt x="11708" y="3472"/>
                  </a:cubicBezTo>
                  <a:cubicBezTo>
                    <a:pt x="10735" y="1807"/>
                    <a:pt x="9119" y="355"/>
                    <a:pt x="7140" y="59"/>
                  </a:cubicBezTo>
                  <a:cubicBezTo>
                    <a:pt x="6888" y="19"/>
                    <a:pt x="6635" y="0"/>
                    <a:pt x="6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3752630" y="4603995"/>
              <a:ext cx="1994184" cy="1316914"/>
            </a:xfrm>
            <a:custGeom>
              <a:avLst/>
              <a:gdLst/>
              <a:ahLst/>
              <a:cxnLst/>
              <a:rect l="l" t="t" r="r" b="b"/>
              <a:pathLst>
                <a:path w="25758" h="17010" extrusionOk="0">
                  <a:moveTo>
                    <a:pt x="13341" y="1"/>
                  </a:moveTo>
                  <a:cubicBezTo>
                    <a:pt x="11267" y="1"/>
                    <a:pt x="9193" y="735"/>
                    <a:pt x="7371" y="2202"/>
                  </a:cubicBezTo>
                  <a:cubicBezTo>
                    <a:pt x="3727" y="5137"/>
                    <a:pt x="297" y="10909"/>
                    <a:pt x="1" y="17010"/>
                  </a:cubicBezTo>
                  <a:lnTo>
                    <a:pt x="25757" y="17010"/>
                  </a:lnTo>
                  <a:cubicBezTo>
                    <a:pt x="25460" y="10909"/>
                    <a:pt x="22938" y="5121"/>
                    <a:pt x="19310" y="2202"/>
                  </a:cubicBezTo>
                  <a:cubicBezTo>
                    <a:pt x="17488" y="735"/>
                    <a:pt x="15414" y="1"/>
                    <a:pt x="13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8430766" y="2149401"/>
              <a:ext cx="949943" cy="1135012"/>
              <a:chOff x="8734066" y="3873451"/>
              <a:chExt cx="949943" cy="1135012"/>
            </a:xfrm>
          </p:grpSpPr>
          <p:sp>
            <p:nvSpPr>
              <p:cNvPr id="15" name="Google Shape;15;p2"/>
              <p:cNvSpPr/>
              <p:nvPr/>
            </p:nvSpPr>
            <p:spPr>
              <a:xfrm>
                <a:off x="8734066" y="4764590"/>
                <a:ext cx="949943" cy="243873"/>
              </a:xfrm>
              <a:custGeom>
                <a:avLst/>
                <a:gdLst/>
                <a:ahLst/>
                <a:cxnLst/>
                <a:rect l="l" t="t" r="r" b="b"/>
                <a:pathLst>
                  <a:path w="12270" h="3150" extrusionOk="0">
                    <a:moveTo>
                      <a:pt x="1" y="0"/>
                    </a:moveTo>
                    <a:lnTo>
                      <a:pt x="1" y="3150"/>
                    </a:lnTo>
                    <a:lnTo>
                      <a:pt x="12269" y="3150"/>
                    </a:lnTo>
                    <a:lnTo>
                      <a:pt x="12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734066" y="4319021"/>
                <a:ext cx="949943" cy="243873"/>
              </a:xfrm>
              <a:custGeom>
                <a:avLst/>
                <a:gdLst/>
                <a:ahLst/>
                <a:cxnLst/>
                <a:rect l="l" t="t" r="r" b="b"/>
                <a:pathLst>
                  <a:path w="12270" h="3150" extrusionOk="0">
                    <a:moveTo>
                      <a:pt x="1" y="0"/>
                    </a:moveTo>
                    <a:lnTo>
                      <a:pt x="1" y="3150"/>
                    </a:lnTo>
                    <a:lnTo>
                      <a:pt x="12269" y="3150"/>
                    </a:lnTo>
                    <a:lnTo>
                      <a:pt x="122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734066" y="3873451"/>
                <a:ext cx="949943" cy="243873"/>
              </a:xfrm>
              <a:custGeom>
                <a:avLst/>
                <a:gdLst/>
                <a:ahLst/>
                <a:cxnLst/>
                <a:rect l="l" t="t" r="r" b="b"/>
                <a:pathLst>
                  <a:path w="12270" h="3150" extrusionOk="0">
                    <a:moveTo>
                      <a:pt x="1" y="0"/>
                    </a:moveTo>
                    <a:lnTo>
                      <a:pt x="1" y="3150"/>
                    </a:lnTo>
                    <a:lnTo>
                      <a:pt x="12269" y="3150"/>
                    </a:lnTo>
                    <a:lnTo>
                      <a:pt x="12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2"/>
            <p:cNvSpPr/>
            <p:nvPr/>
          </p:nvSpPr>
          <p:spPr>
            <a:xfrm flipH="1">
              <a:off x="8637087" y="4764609"/>
              <a:ext cx="644754" cy="759026"/>
            </a:xfrm>
            <a:custGeom>
              <a:avLst/>
              <a:gdLst/>
              <a:ahLst/>
              <a:cxnLst/>
              <a:rect l="l" t="t" r="r" b="b"/>
              <a:pathLst>
                <a:path w="8328" h="9804" extrusionOk="0">
                  <a:moveTo>
                    <a:pt x="6158" y="1"/>
                  </a:moveTo>
                  <a:cubicBezTo>
                    <a:pt x="5613" y="1"/>
                    <a:pt x="4993" y="208"/>
                    <a:pt x="4337" y="619"/>
                  </a:cubicBezTo>
                  <a:cubicBezTo>
                    <a:pt x="2441" y="1823"/>
                    <a:pt x="907" y="3785"/>
                    <a:pt x="0" y="6127"/>
                  </a:cubicBezTo>
                  <a:lnTo>
                    <a:pt x="379" y="6275"/>
                  </a:lnTo>
                  <a:cubicBezTo>
                    <a:pt x="1253" y="4016"/>
                    <a:pt x="2737" y="2136"/>
                    <a:pt x="4551" y="982"/>
                  </a:cubicBezTo>
                  <a:cubicBezTo>
                    <a:pt x="4885" y="766"/>
                    <a:pt x="5537" y="410"/>
                    <a:pt x="6173" y="410"/>
                  </a:cubicBezTo>
                  <a:cubicBezTo>
                    <a:pt x="6511" y="410"/>
                    <a:pt x="6844" y="510"/>
                    <a:pt x="7124" y="784"/>
                  </a:cubicBezTo>
                  <a:cubicBezTo>
                    <a:pt x="7536" y="1180"/>
                    <a:pt x="7767" y="1922"/>
                    <a:pt x="7816" y="2961"/>
                  </a:cubicBezTo>
                  <a:cubicBezTo>
                    <a:pt x="7915" y="5236"/>
                    <a:pt x="7272" y="7512"/>
                    <a:pt x="6052" y="9260"/>
                  </a:cubicBezTo>
                  <a:cubicBezTo>
                    <a:pt x="5706" y="8946"/>
                    <a:pt x="5475" y="8353"/>
                    <a:pt x="5458" y="7693"/>
                  </a:cubicBezTo>
                  <a:lnTo>
                    <a:pt x="5046" y="7710"/>
                  </a:lnTo>
                  <a:cubicBezTo>
                    <a:pt x="5062" y="8600"/>
                    <a:pt x="5425" y="9392"/>
                    <a:pt x="6002" y="9721"/>
                  </a:cubicBezTo>
                  <a:lnTo>
                    <a:pt x="6151" y="9804"/>
                  </a:lnTo>
                  <a:lnTo>
                    <a:pt x="6266" y="9656"/>
                  </a:lnTo>
                  <a:cubicBezTo>
                    <a:pt x="7618" y="7842"/>
                    <a:pt x="8327" y="5385"/>
                    <a:pt x="8228" y="2928"/>
                  </a:cubicBezTo>
                  <a:cubicBezTo>
                    <a:pt x="8179" y="1790"/>
                    <a:pt x="7899" y="965"/>
                    <a:pt x="7404" y="487"/>
                  </a:cubicBezTo>
                  <a:cubicBezTo>
                    <a:pt x="7064" y="162"/>
                    <a:pt x="6640" y="1"/>
                    <a:pt x="6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0800000">
              <a:off x="2143159" y="-655012"/>
              <a:ext cx="1419728" cy="1285249"/>
            </a:xfrm>
            <a:custGeom>
              <a:avLst/>
              <a:gdLst/>
              <a:ahLst/>
              <a:cxnLst/>
              <a:rect l="l" t="t" r="r" b="b"/>
              <a:pathLst>
                <a:path w="18338" h="16601" extrusionOk="0">
                  <a:moveTo>
                    <a:pt x="8147" y="424"/>
                  </a:moveTo>
                  <a:cubicBezTo>
                    <a:pt x="8542" y="424"/>
                    <a:pt x="8922" y="655"/>
                    <a:pt x="9169" y="919"/>
                  </a:cubicBezTo>
                  <a:cubicBezTo>
                    <a:pt x="9499" y="1298"/>
                    <a:pt x="9680" y="1810"/>
                    <a:pt x="9845" y="2288"/>
                  </a:cubicBezTo>
                  <a:cubicBezTo>
                    <a:pt x="10571" y="4563"/>
                    <a:pt x="10933" y="6938"/>
                    <a:pt x="10950" y="9329"/>
                  </a:cubicBezTo>
                  <a:cubicBezTo>
                    <a:pt x="10950" y="9708"/>
                    <a:pt x="10917" y="10054"/>
                    <a:pt x="10868" y="10368"/>
                  </a:cubicBezTo>
                  <a:cubicBezTo>
                    <a:pt x="9120" y="8158"/>
                    <a:pt x="7866" y="5619"/>
                    <a:pt x="7207" y="2980"/>
                  </a:cubicBezTo>
                  <a:cubicBezTo>
                    <a:pt x="7091" y="2519"/>
                    <a:pt x="6976" y="1975"/>
                    <a:pt x="7058" y="1480"/>
                  </a:cubicBezTo>
                  <a:cubicBezTo>
                    <a:pt x="7141" y="1051"/>
                    <a:pt x="7438" y="573"/>
                    <a:pt x="7899" y="441"/>
                  </a:cubicBezTo>
                  <a:cubicBezTo>
                    <a:pt x="7982" y="424"/>
                    <a:pt x="8064" y="424"/>
                    <a:pt x="8147" y="424"/>
                  </a:cubicBezTo>
                  <a:close/>
                  <a:moveTo>
                    <a:pt x="8148" y="1"/>
                  </a:moveTo>
                  <a:cubicBezTo>
                    <a:pt x="8030" y="1"/>
                    <a:pt x="7913" y="15"/>
                    <a:pt x="7800" y="45"/>
                  </a:cubicBezTo>
                  <a:cubicBezTo>
                    <a:pt x="7240" y="194"/>
                    <a:pt x="6795" y="738"/>
                    <a:pt x="6663" y="1397"/>
                  </a:cubicBezTo>
                  <a:cubicBezTo>
                    <a:pt x="6547" y="1991"/>
                    <a:pt x="6679" y="2585"/>
                    <a:pt x="6795" y="3096"/>
                  </a:cubicBezTo>
                  <a:cubicBezTo>
                    <a:pt x="7504" y="5866"/>
                    <a:pt x="8856" y="8554"/>
                    <a:pt x="10736" y="10862"/>
                  </a:cubicBezTo>
                  <a:cubicBezTo>
                    <a:pt x="10571" y="11308"/>
                    <a:pt x="10323" y="11637"/>
                    <a:pt x="9977" y="11802"/>
                  </a:cubicBezTo>
                  <a:cubicBezTo>
                    <a:pt x="9788" y="11899"/>
                    <a:pt x="9577" y="11948"/>
                    <a:pt x="9347" y="11948"/>
                  </a:cubicBezTo>
                  <a:cubicBezTo>
                    <a:pt x="8795" y="11948"/>
                    <a:pt x="8128" y="11668"/>
                    <a:pt x="7372" y="11110"/>
                  </a:cubicBezTo>
                  <a:cubicBezTo>
                    <a:pt x="4437" y="8983"/>
                    <a:pt x="2013" y="6163"/>
                    <a:pt x="380" y="2947"/>
                  </a:cubicBezTo>
                  <a:lnTo>
                    <a:pt x="1" y="3145"/>
                  </a:lnTo>
                  <a:cubicBezTo>
                    <a:pt x="1683" y="6410"/>
                    <a:pt x="4140" y="9279"/>
                    <a:pt x="7141" y="11440"/>
                  </a:cubicBezTo>
                  <a:cubicBezTo>
                    <a:pt x="7967" y="12051"/>
                    <a:pt x="8708" y="12359"/>
                    <a:pt x="9347" y="12359"/>
                  </a:cubicBezTo>
                  <a:cubicBezTo>
                    <a:pt x="9639" y="12359"/>
                    <a:pt x="9910" y="12294"/>
                    <a:pt x="10158" y="12165"/>
                  </a:cubicBezTo>
                  <a:cubicBezTo>
                    <a:pt x="10538" y="11984"/>
                    <a:pt x="10835" y="11654"/>
                    <a:pt x="11032" y="11225"/>
                  </a:cubicBezTo>
                  <a:cubicBezTo>
                    <a:pt x="13011" y="13534"/>
                    <a:pt x="15468" y="15381"/>
                    <a:pt x="18156" y="16601"/>
                  </a:cubicBezTo>
                  <a:lnTo>
                    <a:pt x="18337" y="16238"/>
                  </a:lnTo>
                  <a:cubicBezTo>
                    <a:pt x="15649" y="15018"/>
                    <a:pt x="13193" y="13154"/>
                    <a:pt x="11263" y="10829"/>
                  </a:cubicBezTo>
                  <a:cubicBezTo>
                    <a:pt x="11230" y="10813"/>
                    <a:pt x="11214" y="10796"/>
                    <a:pt x="11197" y="10763"/>
                  </a:cubicBezTo>
                  <a:cubicBezTo>
                    <a:pt x="11313" y="10368"/>
                    <a:pt x="11362" y="9873"/>
                    <a:pt x="11362" y="9329"/>
                  </a:cubicBezTo>
                  <a:cubicBezTo>
                    <a:pt x="11346" y="6888"/>
                    <a:pt x="10966" y="4481"/>
                    <a:pt x="10224" y="2156"/>
                  </a:cubicBezTo>
                  <a:cubicBezTo>
                    <a:pt x="10060" y="1628"/>
                    <a:pt x="9862" y="1084"/>
                    <a:pt x="9466" y="639"/>
                  </a:cubicBezTo>
                  <a:cubicBezTo>
                    <a:pt x="9110" y="230"/>
                    <a:pt x="8617" y="1"/>
                    <a:pt x="8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flipH="1">
              <a:off x="8234924" y="73091"/>
              <a:ext cx="1449070" cy="932834"/>
            </a:xfrm>
            <a:custGeom>
              <a:avLst/>
              <a:gdLst/>
              <a:ahLst/>
              <a:cxnLst/>
              <a:rect l="l" t="t" r="r" b="b"/>
              <a:pathLst>
                <a:path w="18717" h="12049" extrusionOk="0">
                  <a:moveTo>
                    <a:pt x="12714" y="4990"/>
                  </a:moveTo>
                  <a:cubicBezTo>
                    <a:pt x="13852" y="6326"/>
                    <a:pt x="14759" y="7843"/>
                    <a:pt x="15352" y="9476"/>
                  </a:cubicBezTo>
                  <a:cubicBezTo>
                    <a:pt x="15567" y="10069"/>
                    <a:pt x="15765" y="11273"/>
                    <a:pt x="15022" y="11586"/>
                  </a:cubicBezTo>
                  <a:cubicBezTo>
                    <a:pt x="14931" y="11623"/>
                    <a:pt x="14836" y="11639"/>
                    <a:pt x="14742" y="11639"/>
                  </a:cubicBezTo>
                  <a:cubicBezTo>
                    <a:pt x="14414" y="11639"/>
                    <a:pt x="14090" y="11441"/>
                    <a:pt x="13885" y="11224"/>
                  </a:cubicBezTo>
                  <a:cubicBezTo>
                    <a:pt x="13588" y="10877"/>
                    <a:pt x="13439" y="10449"/>
                    <a:pt x="13275" y="9937"/>
                  </a:cubicBezTo>
                  <a:cubicBezTo>
                    <a:pt x="12763" y="8321"/>
                    <a:pt x="12467" y="6953"/>
                    <a:pt x="12615" y="5568"/>
                  </a:cubicBezTo>
                  <a:cubicBezTo>
                    <a:pt x="12648" y="5370"/>
                    <a:pt x="12681" y="5188"/>
                    <a:pt x="12714" y="4990"/>
                  </a:cubicBezTo>
                  <a:close/>
                  <a:moveTo>
                    <a:pt x="4349" y="1"/>
                  </a:moveTo>
                  <a:cubicBezTo>
                    <a:pt x="3943" y="1"/>
                    <a:pt x="3554" y="43"/>
                    <a:pt x="3183" y="126"/>
                  </a:cubicBezTo>
                  <a:cubicBezTo>
                    <a:pt x="1732" y="456"/>
                    <a:pt x="165" y="1676"/>
                    <a:pt x="1" y="3375"/>
                  </a:cubicBezTo>
                  <a:lnTo>
                    <a:pt x="413" y="3407"/>
                  </a:lnTo>
                  <a:cubicBezTo>
                    <a:pt x="561" y="1907"/>
                    <a:pt x="1963" y="819"/>
                    <a:pt x="3265" y="538"/>
                  </a:cubicBezTo>
                  <a:cubicBezTo>
                    <a:pt x="3614" y="459"/>
                    <a:pt x="3981" y="420"/>
                    <a:pt x="4365" y="420"/>
                  </a:cubicBezTo>
                  <a:cubicBezTo>
                    <a:pt x="5343" y="420"/>
                    <a:pt x="6430" y="677"/>
                    <a:pt x="7602" y="1198"/>
                  </a:cubicBezTo>
                  <a:cubicBezTo>
                    <a:pt x="9400" y="1973"/>
                    <a:pt x="11049" y="3160"/>
                    <a:pt x="12384" y="4628"/>
                  </a:cubicBezTo>
                  <a:cubicBezTo>
                    <a:pt x="12302" y="4908"/>
                    <a:pt x="12252" y="5221"/>
                    <a:pt x="12203" y="5518"/>
                  </a:cubicBezTo>
                  <a:cubicBezTo>
                    <a:pt x="12021" y="7134"/>
                    <a:pt x="12467" y="8717"/>
                    <a:pt x="12879" y="10069"/>
                  </a:cubicBezTo>
                  <a:cubicBezTo>
                    <a:pt x="13044" y="10597"/>
                    <a:pt x="13225" y="11092"/>
                    <a:pt x="13588" y="11504"/>
                  </a:cubicBezTo>
                  <a:cubicBezTo>
                    <a:pt x="13852" y="11801"/>
                    <a:pt x="14280" y="12048"/>
                    <a:pt x="14742" y="12048"/>
                  </a:cubicBezTo>
                  <a:cubicBezTo>
                    <a:pt x="14874" y="12048"/>
                    <a:pt x="15022" y="12015"/>
                    <a:pt x="15171" y="11966"/>
                  </a:cubicBezTo>
                  <a:cubicBezTo>
                    <a:pt x="15616" y="11784"/>
                    <a:pt x="15880" y="11372"/>
                    <a:pt x="15946" y="10795"/>
                  </a:cubicBezTo>
                  <a:cubicBezTo>
                    <a:pt x="15995" y="10366"/>
                    <a:pt x="15913" y="9822"/>
                    <a:pt x="15732" y="9327"/>
                  </a:cubicBezTo>
                  <a:cubicBezTo>
                    <a:pt x="15105" y="7563"/>
                    <a:pt x="14099" y="5930"/>
                    <a:pt x="12846" y="4529"/>
                  </a:cubicBezTo>
                  <a:cubicBezTo>
                    <a:pt x="13225" y="3407"/>
                    <a:pt x="13967" y="2517"/>
                    <a:pt x="14891" y="2121"/>
                  </a:cubicBezTo>
                  <a:cubicBezTo>
                    <a:pt x="15198" y="1986"/>
                    <a:pt x="15547" y="1919"/>
                    <a:pt x="15903" y="1919"/>
                  </a:cubicBezTo>
                  <a:cubicBezTo>
                    <a:pt x="16328" y="1919"/>
                    <a:pt x="16763" y="2015"/>
                    <a:pt x="17150" y="2204"/>
                  </a:cubicBezTo>
                  <a:cubicBezTo>
                    <a:pt x="17743" y="2484"/>
                    <a:pt x="18172" y="2946"/>
                    <a:pt x="18320" y="3506"/>
                  </a:cubicBezTo>
                  <a:lnTo>
                    <a:pt x="18716" y="3391"/>
                  </a:lnTo>
                  <a:cubicBezTo>
                    <a:pt x="18535" y="2715"/>
                    <a:pt x="18024" y="2171"/>
                    <a:pt x="17315" y="1824"/>
                  </a:cubicBezTo>
                  <a:cubicBezTo>
                    <a:pt x="16870" y="1611"/>
                    <a:pt x="16383" y="1503"/>
                    <a:pt x="15904" y="1503"/>
                  </a:cubicBezTo>
                  <a:cubicBezTo>
                    <a:pt x="15494" y="1503"/>
                    <a:pt x="15091" y="1582"/>
                    <a:pt x="14726" y="1742"/>
                  </a:cubicBezTo>
                  <a:cubicBezTo>
                    <a:pt x="13753" y="2154"/>
                    <a:pt x="12961" y="3061"/>
                    <a:pt x="12533" y="4182"/>
                  </a:cubicBezTo>
                  <a:cubicBezTo>
                    <a:pt x="11180" y="2764"/>
                    <a:pt x="9548" y="1594"/>
                    <a:pt x="7767" y="819"/>
                  </a:cubicBezTo>
                  <a:cubicBezTo>
                    <a:pt x="6535" y="273"/>
                    <a:pt x="5387" y="1"/>
                    <a:pt x="4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765228" y="913643"/>
              <a:ext cx="1449083" cy="1038802"/>
              <a:chOff x="-278950" y="213525"/>
              <a:chExt cx="687225" cy="492650"/>
            </a:xfrm>
          </p:grpSpPr>
          <p:sp>
            <p:nvSpPr>
              <p:cNvPr id="22" name="Google Shape;22;p2"/>
              <p:cNvSpPr/>
              <p:nvPr/>
            </p:nvSpPr>
            <p:spPr>
              <a:xfrm>
                <a:off x="-278950" y="213525"/>
                <a:ext cx="687225" cy="492650"/>
              </a:xfrm>
              <a:custGeom>
                <a:avLst/>
                <a:gdLst/>
                <a:ahLst/>
                <a:cxnLst/>
                <a:rect l="l" t="t" r="r" b="b"/>
                <a:pathLst>
                  <a:path w="27489" h="19706" extrusionOk="0">
                    <a:moveTo>
                      <a:pt x="1" y="1"/>
                    </a:moveTo>
                    <a:lnTo>
                      <a:pt x="1" y="19706"/>
                    </a:lnTo>
                    <a:lnTo>
                      <a:pt x="27489" y="19706"/>
                    </a:lnTo>
                    <a:lnTo>
                      <a:pt x="27489" y="1"/>
                    </a:ln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78950" y="213525"/>
                <a:ext cx="687225" cy="66800"/>
              </a:xfrm>
              <a:custGeom>
                <a:avLst/>
                <a:gdLst/>
                <a:ahLst/>
                <a:cxnLst/>
                <a:rect l="l" t="t" r="r" b="b"/>
                <a:pathLst>
                  <a:path w="27489" h="2672" extrusionOk="0">
                    <a:moveTo>
                      <a:pt x="1" y="1"/>
                    </a:moveTo>
                    <a:lnTo>
                      <a:pt x="1" y="2672"/>
                    </a:lnTo>
                    <a:lnTo>
                      <a:pt x="27489" y="2672"/>
                    </a:lnTo>
                    <a:lnTo>
                      <a:pt x="27489" y="1"/>
                    </a:ln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2"/>
            <p:cNvSpPr/>
            <p:nvPr/>
          </p:nvSpPr>
          <p:spPr>
            <a:xfrm flipH="1">
              <a:off x="-672510" y="4137986"/>
              <a:ext cx="1796299" cy="1126693"/>
            </a:xfrm>
            <a:custGeom>
              <a:avLst/>
              <a:gdLst/>
              <a:ahLst/>
              <a:cxnLst/>
              <a:rect l="l" t="t" r="r" b="b"/>
              <a:pathLst>
                <a:path w="23202" h="14553" extrusionOk="0">
                  <a:moveTo>
                    <a:pt x="6382" y="0"/>
                  </a:moveTo>
                  <a:cubicBezTo>
                    <a:pt x="4405" y="0"/>
                    <a:pt x="2469" y="1157"/>
                    <a:pt x="1402" y="2779"/>
                  </a:cubicBezTo>
                  <a:cubicBezTo>
                    <a:pt x="198" y="4626"/>
                    <a:pt x="0" y="6951"/>
                    <a:pt x="479" y="9078"/>
                  </a:cubicBezTo>
                  <a:cubicBezTo>
                    <a:pt x="973" y="11206"/>
                    <a:pt x="2078" y="12756"/>
                    <a:pt x="3348" y="14553"/>
                  </a:cubicBezTo>
                  <a:lnTo>
                    <a:pt x="21602" y="14553"/>
                  </a:lnTo>
                  <a:cubicBezTo>
                    <a:pt x="22822" y="13135"/>
                    <a:pt x="23201" y="11074"/>
                    <a:pt x="22492" y="9359"/>
                  </a:cubicBezTo>
                  <a:cubicBezTo>
                    <a:pt x="21800" y="7644"/>
                    <a:pt x="20019" y="6374"/>
                    <a:pt x="18122" y="6259"/>
                  </a:cubicBezTo>
                  <a:cubicBezTo>
                    <a:pt x="18043" y="6255"/>
                    <a:pt x="17963" y="6253"/>
                    <a:pt x="17884" y="6253"/>
                  </a:cubicBezTo>
                  <a:cubicBezTo>
                    <a:pt x="16050" y="6253"/>
                    <a:pt x="14232" y="7334"/>
                    <a:pt x="13489" y="8947"/>
                  </a:cubicBezTo>
                  <a:cubicBezTo>
                    <a:pt x="13093" y="7067"/>
                    <a:pt x="12664" y="5154"/>
                    <a:pt x="11708" y="3472"/>
                  </a:cubicBezTo>
                  <a:cubicBezTo>
                    <a:pt x="10735" y="1807"/>
                    <a:pt x="9119" y="355"/>
                    <a:pt x="7140" y="59"/>
                  </a:cubicBezTo>
                  <a:cubicBezTo>
                    <a:pt x="6888" y="19"/>
                    <a:pt x="6635" y="0"/>
                    <a:pt x="6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flipH="1">
              <a:off x="348308" y="4970071"/>
              <a:ext cx="972860" cy="366506"/>
            </a:xfrm>
            <a:custGeom>
              <a:avLst/>
              <a:gdLst/>
              <a:ahLst/>
              <a:cxnLst/>
              <a:rect l="l" t="t" r="r" b="b"/>
              <a:pathLst>
                <a:path w="12566" h="4734" extrusionOk="0">
                  <a:moveTo>
                    <a:pt x="6052" y="1"/>
                  </a:moveTo>
                  <a:cubicBezTo>
                    <a:pt x="3875" y="1"/>
                    <a:pt x="1830" y="1518"/>
                    <a:pt x="0" y="4519"/>
                  </a:cubicBezTo>
                  <a:lnTo>
                    <a:pt x="346" y="4733"/>
                  </a:lnTo>
                  <a:cubicBezTo>
                    <a:pt x="2111" y="1864"/>
                    <a:pt x="4024" y="413"/>
                    <a:pt x="6052" y="413"/>
                  </a:cubicBezTo>
                  <a:cubicBezTo>
                    <a:pt x="9515" y="413"/>
                    <a:pt x="12186" y="4684"/>
                    <a:pt x="12219" y="4733"/>
                  </a:cubicBezTo>
                  <a:lnTo>
                    <a:pt x="12565" y="4519"/>
                  </a:lnTo>
                  <a:cubicBezTo>
                    <a:pt x="12450" y="4321"/>
                    <a:pt x="9745" y="1"/>
                    <a:pt x="60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6;p2"/>
            <p:cNvGrpSpPr/>
            <p:nvPr/>
          </p:nvGrpSpPr>
          <p:grpSpPr>
            <a:xfrm>
              <a:off x="3641371" y="4604001"/>
              <a:ext cx="926901" cy="444391"/>
              <a:chOff x="1733084" y="2586526"/>
              <a:chExt cx="926901" cy="444391"/>
            </a:xfrm>
          </p:grpSpPr>
          <p:sp>
            <p:nvSpPr>
              <p:cNvPr id="27" name="Google Shape;27;p2"/>
              <p:cNvSpPr/>
              <p:nvPr/>
            </p:nvSpPr>
            <p:spPr>
              <a:xfrm flipH="1">
                <a:off x="1736906" y="2590397"/>
                <a:ext cx="923079" cy="440520"/>
              </a:xfrm>
              <a:custGeom>
                <a:avLst/>
                <a:gdLst/>
                <a:ahLst/>
                <a:cxnLst/>
                <a:rect l="l" t="t" r="r" b="b"/>
                <a:pathLst>
                  <a:path w="11923" h="5690" extrusionOk="0">
                    <a:moveTo>
                      <a:pt x="11642" y="0"/>
                    </a:moveTo>
                    <a:lnTo>
                      <a:pt x="6860" y="4502"/>
                    </a:lnTo>
                    <a:cubicBezTo>
                      <a:pt x="6452" y="4897"/>
                      <a:pt x="5971" y="5279"/>
                      <a:pt x="5490" y="5279"/>
                    </a:cubicBezTo>
                    <a:cubicBezTo>
                      <a:pt x="5408" y="5279"/>
                      <a:pt x="5326" y="5268"/>
                      <a:pt x="5244" y="5244"/>
                    </a:cubicBezTo>
                    <a:cubicBezTo>
                      <a:pt x="4849" y="5112"/>
                      <a:pt x="4618" y="4733"/>
                      <a:pt x="4370" y="4321"/>
                    </a:cubicBezTo>
                    <a:cubicBezTo>
                      <a:pt x="4156" y="3941"/>
                      <a:pt x="3909" y="3546"/>
                      <a:pt x="3529" y="3298"/>
                    </a:cubicBezTo>
                    <a:cubicBezTo>
                      <a:pt x="3276" y="3136"/>
                      <a:pt x="2997" y="3068"/>
                      <a:pt x="2718" y="3068"/>
                    </a:cubicBezTo>
                    <a:cubicBezTo>
                      <a:pt x="2233" y="3068"/>
                      <a:pt x="1748" y="3273"/>
                      <a:pt x="1402" y="3546"/>
                    </a:cubicBezTo>
                    <a:cubicBezTo>
                      <a:pt x="743" y="4057"/>
                      <a:pt x="248" y="4881"/>
                      <a:pt x="1" y="5343"/>
                    </a:cubicBezTo>
                    <a:lnTo>
                      <a:pt x="363" y="5541"/>
                    </a:lnTo>
                    <a:cubicBezTo>
                      <a:pt x="759" y="4815"/>
                      <a:pt x="1221" y="4205"/>
                      <a:pt x="1650" y="3875"/>
                    </a:cubicBezTo>
                    <a:cubicBezTo>
                      <a:pt x="1929" y="3650"/>
                      <a:pt x="2326" y="3480"/>
                      <a:pt x="2715" y="3480"/>
                    </a:cubicBezTo>
                    <a:cubicBezTo>
                      <a:pt x="2924" y="3480"/>
                      <a:pt x="3131" y="3529"/>
                      <a:pt x="3315" y="3644"/>
                    </a:cubicBezTo>
                    <a:cubicBezTo>
                      <a:pt x="3612" y="3842"/>
                      <a:pt x="3810" y="4172"/>
                      <a:pt x="4024" y="4518"/>
                    </a:cubicBezTo>
                    <a:cubicBezTo>
                      <a:pt x="4288" y="4980"/>
                      <a:pt x="4585" y="5475"/>
                      <a:pt x="5129" y="5640"/>
                    </a:cubicBezTo>
                    <a:cubicBezTo>
                      <a:pt x="5244" y="5673"/>
                      <a:pt x="5360" y="5689"/>
                      <a:pt x="5492" y="5689"/>
                    </a:cubicBezTo>
                    <a:cubicBezTo>
                      <a:pt x="6118" y="5689"/>
                      <a:pt x="6695" y="5227"/>
                      <a:pt x="7141" y="4799"/>
                    </a:cubicBezTo>
                    <a:lnTo>
                      <a:pt x="11923" y="297"/>
                    </a:lnTo>
                    <a:lnTo>
                      <a:pt x="116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flipH="1">
                <a:off x="1733084" y="2586526"/>
                <a:ext cx="111098" cy="120078"/>
              </a:xfrm>
              <a:custGeom>
                <a:avLst/>
                <a:gdLst/>
                <a:ahLst/>
                <a:cxnLst/>
                <a:rect l="l" t="t" r="r" b="b"/>
                <a:pathLst>
                  <a:path w="1435" h="1551" extrusionOk="0">
                    <a:moveTo>
                      <a:pt x="1221" y="1"/>
                    </a:moveTo>
                    <a:lnTo>
                      <a:pt x="0" y="149"/>
                    </a:lnTo>
                    <a:lnTo>
                      <a:pt x="50" y="561"/>
                    </a:lnTo>
                    <a:lnTo>
                      <a:pt x="990" y="446"/>
                    </a:lnTo>
                    <a:lnTo>
                      <a:pt x="990" y="446"/>
                    </a:lnTo>
                    <a:lnTo>
                      <a:pt x="825" y="1485"/>
                    </a:lnTo>
                    <a:lnTo>
                      <a:pt x="1237" y="1551"/>
                    </a:lnTo>
                    <a:lnTo>
                      <a:pt x="1435" y="232"/>
                    </a:lnTo>
                    <a:lnTo>
                      <a:pt x="122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 name="Google Shape;29;p2"/>
          <p:cNvSpPr txBox="1">
            <a:spLocks noGrp="1"/>
          </p:cNvSpPr>
          <p:nvPr>
            <p:ph type="ctrTitle"/>
          </p:nvPr>
        </p:nvSpPr>
        <p:spPr>
          <a:xfrm>
            <a:off x="1766550" y="1259050"/>
            <a:ext cx="5610900" cy="1879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0" name="Google Shape;30;p2"/>
          <p:cNvSpPr txBox="1">
            <a:spLocks noGrp="1"/>
          </p:cNvSpPr>
          <p:nvPr>
            <p:ph type="subTitle" idx="1"/>
          </p:nvPr>
        </p:nvSpPr>
        <p:spPr>
          <a:xfrm>
            <a:off x="2223588" y="3138900"/>
            <a:ext cx="4696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84"/>
        <p:cNvGrpSpPr/>
        <p:nvPr/>
      </p:nvGrpSpPr>
      <p:grpSpPr>
        <a:xfrm>
          <a:off x="0" y="0"/>
          <a:ext cx="0" cy="0"/>
          <a:chOff x="0" y="0"/>
          <a:chExt cx="0" cy="0"/>
        </a:xfrm>
      </p:grpSpPr>
      <p:grpSp>
        <p:nvGrpSpPr>
          <p:cNvPr id="285" name="Google Shape;285;p18"/>
          <p:cNvGrpSpPr/>
          <p:nvPr/>
        </p:nvGrpSpPr>
        <p:grpSpPr>
          <a:xfrm>
            <a:off x="-976878" y="-265825"/>
            <a:ext cx="11495317" cy="6380722"/>
            <a:chOff x="-976878" y="-265825"/>
            <a:chExt cx="11495317" cy="6380722"/>
          </a:xfrm>
        </p:grpSpPr>
        <p:sp>
          <p:nvSpPr>
            <p:cNvPr id="286" name="Google Shape;286;p18"/>
            <p:cNvSpPr/>
            <p:nvPr/>
          </p:nvSpPr>
          <p:spPr>
            <a:xfrm flipH="1">
              <a:off x="-941832" y="4603995"/>
              <a:ext cx="1994184" cy="1316914"/>
            </a:xfrm>
            <a:custGeom>
              <a:avLst/>
              <a:gdLst/>
              <a:ahLst/>
              <a:cxnLst/>
              <a:rect l="l" t="t" r="r" b="b"/>
              <a:pathLst>
                <a:path w="25758" h="17010" extrusionOk="0">
                  <a:moveTo>
                    <a:pt x="13341" y="1"/>
                  </a:moveTo>
                  <a:cubicBezTo>
                    <a:pt x="11267" y="1"/>
                    <a:pt x="9193" y="735"/>
                    <a:pt x="7371" y="2202"/>
                  </a:cubicBezTo>
                  <a:cubicBezTo>
                    <a:pt x="3727" y="5137"/>
                    <a:pt x="297" y="10909"/>
                    <a:pt x="1" y="17010"/>
                  </a:cubicBezTo>
                  <a:lnTo>
                    <a:pt x="25757" y="17010"/>
                  </a:lnTo>
                  <a:cubicBezTo>
                    <a:pt x="25460" y="10909"/>
                    <a:pt x="22938" y="5121"/>
                    <a:pt x="19310" y="2202"/>
                  </a:cubicBezTo>
                  <a:cubicBezTo>
                    <a:pt x="17488" y="735"/>
                    <a:pt x="15414" y="1"/>
                    <a:pt x="13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8"/>
            <p:cNvSpPr/>
            <p:nvPr/>
          </p:nvSpPr>
          <p:spPr>
            <a:xfrm>
              <a:off x="95625" y="-265825"/>
              <a:ext cx="727500" cy="7275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sh"/>
                <a:ea typeface="Mulish"/>
                <a:cs typeface="Mulish"/>
                <a:sym typeface="Mulish"/>
              </a:endParaRPr>
            </a:p>
          </p:txBody>
        </p:sp>
        <p:grpSp>
          <p:nvGrpSpPr>
            <p:cNvPr id="288" name="Google Shape;288;p18"/>
            <p:cNvGrpSpPr/>
            <p:nvPr/>
          </p:nvGrpSpPr>
          <p:grpSpPr>
            <a:xfrm>
              <a:off x="-976878" y="190443"/>
              <a:ext cx="1449083" cy="1038802"/>
              <a:chOff x="-278950" y="213525"/>
              <a:chExt cx="687225" cy="492650"/>
            </a:xfrm>
          </p:grpSpPr>
          <p:sp>
            <p:nvSpPr>
              <p:cNvPr id="289" name="Google Shape;289;p18"/>
              <p:cNvSpPr/>
              <p:nvPr/>
            </p:nvSpPr>
            <p:spPr>
              <a:xfrm>
                <a:off x="-278950" y="213525"/>
                <a:ext cx="687225" cy="492650"/>
              </a:xfrm>
              <a:custGeom>
                <a:avLst/>
                <a:gdLst/>
                <a:ahLst/>
                <a:cxnLst/>
                <a:rect l="l" t="t" r="r" b="b"/>
                <a:pathLst>
                  <a:path w="27489" h="19706" extrusionOk="0">
                    <a:moveTo>
                      <a:pt x="1" y="1"/>
                    </a:moveTo>
                    <a:lnTo>
                      <a:pt x="1" y="19706"/>
                    </a:lnTo>
                    <a:lnTo>
                      <a:pt x="27489" y="19706"/>
                    </a:lnTo>
                    <a:lnTo>
                      <a:pt x="27489" y="1"/>
                    </a:ln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8"/>
              <p:cNvSpPr/>
              <p:nvPr/>
            </p:nvSpPr>
            <p:spPr>
              <a:xfrm>
                <a:off x="-278950" y="213525"/>
                <a:ext cx="687225" cy="66800"/>
              </a:xfrm>
              <a:custGeom>
                <a:avLst/>
                <a:gdLst/>
                <a:ahLst/>
                <a:cxnLst/>
                <a:rect l="l" t="t" r="r" b="b"/>
                <a:pathLst>
                  <a:path w="27489" h="2672" extrusionOk="0">
                    <a:moveTo>
                      <a:pt x="1" y="1"/>
                    </a:moveTo>
                    <a:lnTo>
                      <a:pt x="1" y="2672"/>
                    </a:lnTo>
                    <a:lnTo>
                      <a:pt x="27489" y="2672"/>
                    </a:lnTo>
                    <a:lnTo>
                      <a:pt x="27489" y="1"/>
                    </a:ln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18"/>
            <p:cNvGrpSpPr/>
            <p:nvPr/>
          </p:nvGrpSpPr>
          <p:grpSpPr>
            <a:xfrm>
              <a:off x="8137049" y="-26854"/>
              <a:ext cx="2381390" cy="6141751"/>
              <a:chOff x="8137049" y="-26854"/>
              <a:chExt cx="2381390" cy="6141751"/>
            </a:xfrm>
          </p:grpSpPr>
          <p:grpSp>
            <p:nvGrpSpPr>
              <p:cNvPr id="292" name="Google Shape;292;p18"/>
              <p:cNvGrpSpPr/>
              <p:nvPr/>
            </p:nvGrpSpPr>
            <p:grpSpPr>
              <a:xfrm flipH="1">
                <a:off x="8671797" y="-26854"/>
                <a:ext cx="1430838" cy="1516459"/>
                <a:chOff x="2339514" y="3247509"/>
                <a:chExt cx="961326" cy="1018852"/>
              </a:xfrm>
            </p:grpSpPr>
            <p:sp>
              <p:nvSpPr>
                <p:cNvPr id="293" name="Google Shape;293;p18"/>
                <p:cNvSpPr/>
                <p:nvPr/>
              </p:nvSpPr>
              <p:spPr>
                <a:xfrm flipH="1">
                  <a:off x="2339514" y="3370069"/>
                  <a:ext cx="897530" cy="896291"/>
                </a:xfrm>
                <a:custGeom>
                  <a:avLst/>
                  <a:gdLst/>
                  <a:ahLst/>
                  <a:cxnLst/>
                  <a:rect l="l" t="t" r="r" b="b"/>
                  <a:pathLst>
                    <a:path w="11593" h="11577" extrusionOk="0">
                      <a:moveTo>
                        <a:pt x="5788" y="1"/>
                      </a:moveTo>
                      <a:cubicBezTo>
                        <a:pt x="5360" y="1"/>
                        <a:pt x="4931" y="50"/>
                        <a:pt x="4535" y="133"/>
                      </a:cubicBezTo>
                      <a:lnTo>
                        <a:pt x="5821" y="5772"/>
                      </a:lnTo>
                      <a:lnTo>
                        <a:pt x="5821" y="5772"/>
                      </a:lnTo>
                      <a:lnTo>
                        <a:pt x="462" y="3530"/>
                      </a:lnTo>
                      <a:cubicBezTo>
                        <a:pt x="165" y="4222"/>
                        <a:pt x="1" y="4981"/>
                        <a:pt x="1" y="5789"/>
                      </a:cubicBezTo>
                      <a:cubicBezTo>
                        <a:pt x="1" y="8988"/>
                        <a:pt x="2589" y="11577"/>
                        <a:pt x="5788" y="11577"/>
                      </a:cubicBezTo>
                      <a:cubicBezTo>
                        <a:pt x="8987" y="11577"/>
                        <a:pt x="11593" y="8988"/>
                        <a:pt x="11593" y="5789"/>
                      </a:cubicBezTo>
                      <a:cubicBezTo>
                        <a:pt x="11593" y="2590"/>
                        <a:pt x="8987" y="1"/>
                        <a:pt x="5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8"/>
                <p:cNvSpPr/>
                <p:nvPr/>
              </p:nvSpPr>
              <p:spPr>
                <a:xfrm flipH="1">
                  <a:off x="2885870" y="3247509"/>
                  <a:ext cx="414971" cy="436726"/>
                </a:xfrm>
                <a:custGeom>
                  <a:avLst/>
                  <a:gdLst/>
                  <a:ahLst/>
                  <a:cxnLst/>
                  <a:rect l="l" t="t" r="r" b="b"/>
                  <a:pathLst>
                    <a:path w="5360" h="5641" extrusionOk="0">
                      <a:moveTo>
                        <a:pt x="4056" y="1"/>
                      </a:moveTo>
                      <a:cubicBezTo>
                        <a:pt x="2226" y="413"/>
                        <a:pt x="726" y="1699"/>
                        <a:pt x="0" y="3398"/>
                      </a:cubicBezTo>
                      <a:lnTo>
                        <a:pt x="5359" y="5640"/>
                      </a:lnTo>
                      <a:lnTo>
                        <a:pt x="40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18"/>
              <p:cNvSpPr/>
              <p:nvPr/>
            </p:nvSpPr>
            <p:spPr>
              <a:xfrm rot="-5400000">
                <a:off x="8738669" y="1261738"/>
                <a:ext cx="644754" cy="759026"/>
              </a:xfrm>
              <a:custGeom>
                <a:avLst/>
                <a:gdLst/>
                <a:ahLst/>
                <a:cxnLst/>
                <a:rect l="l" t="t" r="r" b="b"/>
                <a:pathLst>
                  <a:path w="8328" h="9804" extrusionOk="0">
                    <a:moveTo>
                      <a:pt x="6158" y="1"/>
                    </a:moveTo>
                    <a:cubicBezTo>
                      <a:pt x="5613" y="1"/>
                      <a:pt x="4993" y="208"/>
                      <a:pt x="4337" y="619"/>
                    </a:cubicBezTo>
                    <a:cubicBezTo>
                      <a:pt x="2441" y="1823"/>
                      <a:pt x="907" y="3785"/>
                      <a:pt x="0" y="6127"/>
                    </a:cubicBezTo>
                    <a:lnTo>
                      <a:pt x="379" y="6275"/>
                    </a:lnTo>
                    <a:cubicBezTo>
                      <a:pt x="1253" y="4016"/>
                      <a:pt x="2737" y="2136"/>
                      <a:pt x="4551" y="982"/>
                    </a:cubicBezTo>
                    <a:cubicBezTo>
                      <a:pt x="4885" y="766"/>
                      <a:pt x="5537" y="410"/>
                      <a:pt x="6173" y="410"/>
                    </a:cubicBezTo>
                    <a:cubicBezTo>
                      <a:pt x="6511" y="410"/>
                      <a:pt x="6844" y="510"/>
                      <a:pt x="7124" y="784"/>
                    </a:cubicBezTo>
                    <a:cubicBezTo>
                      <a:pt x="7536" y="1180"/>
                      <a:pt x="7767" y="1922"/>
                      <a:pt x="7816" y="2961"/>
                    </a:cubicBezTo>
                    <a:cubicBezTo>
                      <a:pt x="7915" y="5236"/>
                      <a:pt x="7272" y="7512"/>
                      <a:pt x="6052" y="9260"/>
                    </a:cubicBezTo>
                    <a:cubicBezTo>
                      <a:pt x="5706" y="8946"/>
                      <a:pt x="5475" y="8353"/>
                      <a:pt x="5458" y="7693"/>
                    </a:cubicBezTo>
                    <a:lnTo>
                      <a:pt x="5046" y="7710"/>
                    </a:lnTo>
                    <a:cubicBezTo>
                      <a:pt x="5062" y="8600"/>
                      <a:pt x="5425" y="9392"/>
                      <a:pt x="6002" y="9721"/>
                    </a:cubicBezTo>
                    <a:lnTo>
                      <a:pt x="6151" y="9804"/>
                    </a:lnTo>
                    <a:lnTo>
                      <a:pt x="6266" y="9656"/>
                    </a:lnTo>
                    <a:cubicBezTo>
                      <a:pt x="7618" y="7842"/>
                      <a:pt x="8327" y="5385"/>
                      <a:pt x="8228" y="2928"/>
                    </a:cubicBezTo>
                    <a:cubicBezTo>
                      <a:pt x="8179" y="1790"/>
                      <a:pt x="7899" y="965"/>
                      <a:pt x="7404" y="487"/>
                    </a:cubicBezTo>
                    <a:cubicBezTo>
                      <a:pt x="7064" y="162"/>
                      <a:pt x="6640" y="1"/>
                      <a:pt x="6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8"/>
              <p:cNvSpPr/>
              <p:nvPr/>
            </p:nvSpPr>
            <p:spPr>
              <a:xfrm rot="-1718391">
                <a:off x="8330655" y="4400640"/>
                <a:ext cx="1994180" cy="1316911"/>
              </a:xfrm>
              <a:custGeom>
                <a:avLst/>
                <a:gdLst/>
                <a:ahLst/>
                <a:cxnLst/>
                <a:rect l="l" t="t" r="r" b="b"/>
                <a:pathLst>
                  <a:path w="25758" h="17010" extrusionOk="0">
                    <a:moveTo>
                      <a:pt x="13341" y="1"/>
                    </a:moveTo>
                    <a:cubicBezTo>
                      <a:pt x="11267" y="1"/>
                      <a:pt x="9193" y="735"/>
                      <a:pt x="7371" y="2202"/>
                    </a:cubicBezTo>
                    <a:cubicBezTo>
                      <a:pt x="3727" y="5137"/>
                      <a:pt x="297" y="10909"/>
                      <a:pt x="1" y="17010"/>
                    </a:cubicBezTo>
                    <a:lnTo>
                      <a:pt x="25757" y="17010"/>
                    </a:lnTo>
                    <a:cubicBezTo>
                      <a:pt x="25460" y="10909"/>
                      <a:pt x="22938" y="5121"/>
                      <a:pt x="19310" y="2202"/>
                    </a:cubicBezTo>
                    <a:cubicBezTo>
                      <a:pt x="17488" y="735"/>
                      <a:pt x="15414" y="1"/>
                      <a:pt x="133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8"/>
              <p:cNvSpPr/>
              <p:nvPr/>
            </p:nvSpPr>
            <p:spPr>
              <a:xfrm rot="-9078482">
                <a:off x="8480562" y="3278438"/>
                <a:ext cx="1419752" cy="1285271"/>
              </a:xfrm>
              <a:custGeom>
                <a:avLst/>
                <a:gdLst/>
                <a:ahLst/>
                <a:cxnLst/>
                <a:rect l="l" t="t" r="r" b="b"/>
                <a:pathLst>
                  <a:path w="18338" h="16601" extrusionOk="0">
                    <a:moveTo>
                      <a:pt x="8147" y="424"/>
                    </a:moveTo>
                    <a:cubicBezTo>
                      <a:pt x="8542" y="424"/>
                      <a:pt x="8922" y="655"/>
                      <a:pt x="9169" y="919"/>
                    </a:cubicBezTo>
                    <a:cubicBezTo>
                      <a:pt x="9499" y="1298"/>
                      <a:pt x="9680" y="1810"/>
                      <a:pt x="9845" y="2288"/>
                    </a:cubicBezTo>
                    <a:cubicBezTo>
                      <a:pt x="10571" y="4563"/>
                      <a:pt x="10933" y="6938"/>
                      <a:pt x="10950" y="9329"/>
                    </a:cubicBezTo>
                    <a:cubicBezTo>
                      <a:pt x="10950" y="9708"/>
                      <a:pt x="10917" y="10054"/>
                      <a:pt x="10868" y="10368"/>
                    </a:cubicBezTo>
                    <a:cubicBezTo>
                      <a:pt x="9120" y="8158"/>
                      <a:pt x="7866" y="5619"/>
                      <a:pt x="7207" y="2980"/>
                    </a:cubicBezTo>
                    <a:cubicBezTo>
                      <a:pt x="7091" y="2519"/>
                      <a:pt x="6976" y="1975"/>
                      <a:pt x="7058" y="1480"/>
                    </a:cubicBezTo>
                    <a:cubicBezTo>
                      <a:pt x="7141" y="1051"/>
                      <a:pt x="7438" y="573"/>
                      <a:pt x="7899" y="441"/>
                    </a:cubicBezTo>
                    <a:cubicBezTo>
                      <a:pt x="7982" y="424"/>
                      <a:pt x="8064" y="424"/>
                      <a:pt x="8147" y="424"/>
                    </a:cubicBezTo>
                    <a:close/>
                    <a:moveTo>
                      <a:pt x="8148" y="1"/>
                    </a:moveTo>
                    <a:cubicBezTo>
                      <a:pt x="8030" y="1"/>
                      <a:pt x="7913" y="15"/>
                      <a:pt x="7800" y="45"/>
                    </a:cubicBezTo>
                    <a:cubicBezTo>
                      <a:pt x="7240" y="194"/>
                      <a:pt x="6795" y="738"/>
                      <a:pt x="6663" y="1397"/>
                    </a:cubicBezTo>
                    <a:cubicBezTo>
                      <a:pt x="6547" y="1991"/>
                      <a:pt x="6679" y="2585"/>
                      <a:pt x="6795" y="3096"/>
                    </a:cubicBezTo>
                    <a:cubicBezTo>
                      <a:pt x="7504" y="5866"/>
                      <a:pt x="8856" y="8554"/>
                      <a:pt x="10736" y="10862"/>
                    </a:cubicBezTo>
                    <a:cubicBezTo>
                      <a:pt x="10571" y="11308"/>
                      <a:pt x="10323" y="11637"/>
                      <a:pt x="9977" y="11802"/>
                    </a:cubicBezTo>
                    <a:cubicBezTo>
                      <a:pt x="9788" y="11899"/>
                      <a:pt x="9577" y="11948"/>
                      <a:pt x="9347" y="11948"/>
                    </a:cubicBezTo>
                    <a:cubicBezTo>
                      <a:pt x="8795" y="11948"/>
                      <a:pt x="8128" y="11668"/>
                      <a:pt x="7372" y="11110"/>
                    </a:cubicBezTo>
                    <a:cubicBezTo>
                      <a:pt x="4437" y="8983"/>
                      <a:pt x="2013" y="6163"/>
                      <a:pt x="380" y="2947"/>
                    </a:cubicBezTo>
                    <a:lnTo>
                      <a:pt x="1" y="3145"/>
                    </a:lnTo>
                    <a:cubicBezTo>
                      <a:pt x="1683" y="6410"/>
                      <a:pt x="4140" y="9279"/>
                      <a:pt x="7141" y="11440"/>
                    </a:cubicBezTo>
                    <a:cubicBezTo>
                      <a:pt x="7967" y="12051"/>
                      <a:pt x="8708" y="12359"/>
                      <a:pt x="9347" y="12359"/>
                    </a:cubicBezTo>
                    <a:cubicBezTo>
                      <a:pt x="9639" y="12359"/>
                      <a:pt x="9910" y="12294"/>
                      <a:pt x="10158" y="12165"/>
                    </a:cubicBezTo>
                    <a:cubicBezTo>
                      <a:pt x="10538" y="11984"/>
                      <a:pt x="10835" y="11654"/>
                      <a:pt x="11032" y="11225"/>
                    </a:cubicBezTo>
                    <a:cubicBezTo>
                      <a:pt x="13011" y="13534"/>
                      <a:pt x="15468" y="15381"/>
                      <a:pt x="18156" y="16601"/>
                    </a:cubicBezTo>
                    <a:lnTo>
                      <a:pt x="18337" y="16238"/>
                    </a:lnTo>
                    <a:cubicBezTo>
                      <a:pt x="15649" y="15018"/>
                      <a:pt x="13193" y="13154"/>
                      <a:pt x="11263" y="10829"/>
                    </a:cubicBezTo>
                    <a:cubicBezTo>
                      <a:pt x="11230" y="10813"/>
                      <a:pt x="11214" y="10796"/>
                      <a:pt x="11197" y="10763"/>
                    </a:cubicBezTo>
                    <a:cubicBezTo>
                      <a:pt x="11313" y="10368"/>
                      <a:pt x="11362" y="9873"/>
                      <a:pt x="11362" y="9329"/>
                    </a:cubicBezTo>
                    <a:cubicBezTo>
                      <a:pt x="11346" y="6888"/>
                      <a:pt x="10966" y="4481"/>
                      <a:pt x="10224" y="2156"/>
                    </a:cubicBezTo>
                    <a:cubicBezTo>
                      <a:pt x="10060" y="1628"/>
                      <a:pt x="9862" y="1084"/>
                      <a:pt x="9466" y="639"/>
                    </a:cubicBezTo>
                    <a:cubicBezTo>
                      <a:pt x="9110" y="230"/>
                      <a:pt x="8617" y="1"/>
                      <a:pt x="8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8" name="Google Shape;298;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299"/>
        <p:cNvGrpSpPr/>
        <p:nvPr/>
      </p:nvGrpSpPr>
      <p:grpSpPr>
        <a:xfrm>
          <a:off x="0" y="0"/>
          <a:ext cx="0" cy="0"/>
          <a:chOff x="0" y="0"/>
          <a:chExt cx="0" cy="0"/>
        </a:xfrm>
      </p:grpSpPr>
      <p:sp>
        <p:nvSpPr>
          <p:cNvPr id="300" name="Google Shape;300;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01" name="Google Shape;301;p19"/>
          <p:cNvGrpSpPr/>
          <p:nvPr/>
        </p:nvGrpSpPr>
        <p:grpSpPr>
          <a:xfrm>
            <a:off x="-387450" y="-189421"/>
            <a:ext cx="10595072" cy="6179711"/>
            <a:chOff x="-387450" y="-189421"/>
            <a:chExt cx="10595072" cy="6179711"/>
          </a:xfrm>
        </p:grpSpPr>
        <p:sp>
          <p:nvSpPr>
            <p:cNvPr id="302" name="Google Shape;302;p19"/>
            <p:cNvSpPr/>
            <p:nvPr/>
          </p:nvSpPr>
          <p:spPr>
            <a:xfrm rot="10800000" flipH="1">
              <a:off x="-387450" y="207118"/>
              <a:ext cx="727500" cy="72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sh"/>
                <a:ea typeface="Mulish"/>
                <a:cs typeface="Mulish"/>
                <a:sym typeface="Mulish"/>
              </a:endParaRPr>
            </a:p>
          </p:txBody>
        </p:sp>
        <p:sp>
          <p:nvSpPr>
            <p:cNvPr id="303" name="Google Shape;303;p19"/>
            <p:cNvSpPr/>
            <p:nvPr/>
          </p:nvSpPr>
          <p:spPr>
            <a:xfrm rot="8100000">
              <a:off x="-259656" y="100867"/>
              <a:ext cx="972874" cy="366512"/>
            </a:xfrm>
            <a:custGeom>
              <a:avLst/>
              <a:gdLst/>
              <a:ahLst/>
              <a:cxnLst/>
              <a:rect l="l" t="t" r="r" b="b"/>
              <a:pathLst>
                <a:path w="12566" h="4734" extrusionOk="0">
                  <a:moveTo>
                    <a:pt x="6052" y="1"/>
                  </a:moveTo>
                  <a:cubicBezTo>
                    <a:pt x="3875" y="1"/>
                    <a:pt x="1830" y="1518"/>
                    <a:pt x="0" y="4519"/>
                  </a:cubicBezTo>
                  <a:lnTo>
                    <a:pt x="346" y="4733"/>
                  </a:lnTo>
                  <a:cubicBezTo>
                    <a:pt x="2111" y="1864"/>
                    <a:pt x="4024" y="413"/>
                    <a:pt x="6052" y="413"/>
                  </a:cubicBezTo>
                  <a:cubicBezTo>
                    <a:pt x="9515" y="413"/>
                    <a:pt x="12186" y="4684"/>
                    <a:pt x="12219" y="4733"/>
                  </a:cubicBezTo>
                  <a:lnTo>
                    <a:pt x="12565" y="4519"/>
                  </a:lnTo>
                  <a:cubicBezTo>
                    <a:pt x="12450" y="4321"/>
                    <a:pt x="9745" y="1"/>
                    <a:pt x="60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rot="-4447043" flipH="1">
              <a:off x="8272452" y="4192593"/>
              <a:ext cx="1994199" cy="1316924"/>
            </a:xfrm>
            <a:custGeom>
              <a:avLst/>
              <a:gdLst/>
              <a:ahLst/>
              <a:cxnLst/>
              <a:rect l="l" t="t" r="r" b="b"/>
              <a:pathLst>
                <a:path w="25758" h="17010" extrusionOk="0">
                  <a:moveTo>
                    <a:pt x="13341" y="1"/>
                  </a:moveTo>
                  <a:cubicBezTo>
                    <a:pt x="11267" y="1"/>
                    <a:pt x="9193" y="735"/>
                    <a:pt x="7371" y="2202"/>
                  </a:cubicBezTo>
                  <a:cubicBezTo>
                    <a:pt x="3727" y="5137"/>
                    <a:pt x="297" y="10909"/>
                    <a:pt x="1" y="17010"/>
                  </a:cubicBezTo>
                  <a:lnTo>
                    <a:pt x="25757" y="17010"/>
                  </a:lnTo>
                  <a:cubicBezTo>
                    <a:pt x="25460" y="10909"/>
                    <a:pt x="22938" y="5121"/>
                    <a:pt x="19310" y="2202"/>
                  </a:cubicBezTo>
                  <a:cubicBezTo>
                    <a:pt x="17488" y="735"/>
                    <a:pt x="15414" y="1"/>
                    <a:pt x="133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rot="10800000">
              <a:off x="8758552" y="4013986"/>
              <a:ext cx="1449070" cy="932834"/>
            </a:xfrm>
            <a:custGeom>
              <a:avLst/>
              <a:gdLst/>
              <a:ahLst/>
              <a:cxnLst/>
              <a:rect l="l" t="t" r="r" b="b"/>
              <a:pathLst>
                <a:path w="18717" h="12049" extrusionOk="0">
                  <a:moveTo>
                    <a:pt x="12714" y="4990"/>
                  </a:moveTo>
                  <a:cubicBezTo>
                    <a:pt x="13852" y="6326"/>
                    <a:pt x="14759" y="7843"/>
                    <a:pt x="15352" y="9476"/>
                  </a:cubicBezTo>
                  <a:cubicBezTo>
                    <a:pt x="15567" y="10069"/>
                    <a:pt x="15765" y="11273"/>
                    <a:pt x="15022" y="11586"/>
                  </a:cubicBezTo>
                  <a:cubicBezTo>
                    <a:pt x="14931" y="11623"/>
                    <a:pt x="14836" y="11639"/>
                    <a:pt x="14742" y="11639"/>
                  </a:cubicBezTo>
                  <a:cubicBezTo>
                    <a:pt x="14414" y="11639"/>
                    <a:pt x="14090" y="11441"/>
                    <a:pt x="13885" y="11224"/>
                  </a:cubicBezTo>
                  <a:cubicBezTo>
                    <a:pt x="13588" y="10877"/>
                    <a:pt x="13439" y="10449"/>
                    <a:pt x="13275" y="9937"/>
                  </a:cubicBezTo>
                  <a:cubicBezTo>
                    <a:pt x="12763" y="8321"/>
                    <a:pt x="12467" y="6953"/>
                    <a:pt x="12615" y="5568"/>
                  </a:cubicBezTo>
                  <a:cubicBezTo>
                    <a:pt x="12648" y="5370"/>
                    <a:pt x="12681" y="5188"/>
                    <a:pt x="12714" y="4990"/>
                  </a:cubicBezTo>
                  <a:close/>
                  <a:moveTo>
                    <a:pt x="4349" y="1"/>
                  </a:moveTo>
                  <a:cubicBezTo>
                    <a:pt x="3943" y="1"/>
                    <a:pt x="3554" y="43"/>
                    <a:pt x="3183" y="126"/>
                  </a:cubicBezTo>
                  <a:cubicBezTo>
                    <a:pt x="1732" y="456"/>
                    <a:pt x="165" y="1676"/>
                    <a:pt x="1" y="3375"/>
                  </a:cubicBezTo>
                  <a:lnTo>
                    <a:pt x="413" y="3407"/>
                  </a:lnTo>
                  <a:cubicBezTo>
                    <a:pt x="561" y="1907"/>
                    <a:pt x="1963" y="819"/>
                    <a:pt x="3265" y="538"/>
                  </a:cubicBezTo>
                  <a:cubicBezTo>
                    <a:pt x="3614" y="459"/>
                    <a:pt x="3981" y="420"/>
                    <a:pt x="4365" y="420"/>
                  </a:cubicBezTo>
                  <a:cubicBezTo>
                    <a:pt x="5343" y="420"/>
                    <a:pt x="6430" y="677"/>
                    <a:pt x="7602" y="1198"/>
                  </a:cubicBezTo>
                  <a:cubicBezTo>
                    <a:pt x="9400" y="1973"/>
                    <a:pt x="11049" y="3160"/>
                    <a:pt x="12384" y="4628"/>
                  </a:cubicBezTo>
                  <a:cubicBezTo>
                    <a:pt x="12302" y="4908"/>
                    <a:pt x="12252" y="5221"/>
                    <a:pt x="12203" y="5518"/>
                  </a:cubicBezTo>
                  <a:cubicBezTo>
                    <a:pt x="12021" y="7134"/>
                    <a:pt x="12467" y="8717"/>
                    <a:pt x="12879" y="10069"/>
                  </a:cubicBezTo>
                  <a:cubicBezTo>
                    <a:pt x="13044" y="10597"/>
                    <a:pt x="13225" y="11092"/>
                    <a:pt x="13588" y="11504"/>
                  </a:cubicBezTo>
                  <a:cubicBezTo>
                    <a:pt x="13852" y="11801"/>
                    <a:pt x="14280" y="12048"/>
                    <a:pt x="14742" y="12048"/>
                  </a:cubicBezTo>
                  <a:cubicBezTo>
                    <a:pt x="14874" y="12048"/>
                    <a:pt x="15022" y="12015"/>
                    <a:pt x="15171" y="11966"/>
                  </a:cubicBezTo>
                  <a:cubicBezTo>
                    <a:pt x="15616" y="11784"/>
                    <a:pt x="15880" y="11372"/>
                    <a:pt x="15946" y="10795"/>
                  </a:cubicBezTo>
                  <a:cubicBezTo>
                    <a:pt x="15995" y="10366"/>
                    <a:pt x="15913" y="9822"/>
                    <a:pt x="15732" y="9327"/>
                  </a:cubicBezTo>
                  <a:cubicBezTo>
                    <a:pt x="15105" y="7563"/>
                    <a:pt x="14099" y="5930"/>
                    <a:pt x="12846" y="4529"/>
                  </a:cubicBezTo>
                  <a:cubicBezTo>
                    <a:pt x="13225" y="3407"/>
                    <a:pt x="13967" y="2517"/>
                    <a:pt x="14891" y="2121"/>
                  </a:cubicBezTo>
                  <a:cubicBezTo>
                    <a:pt x="15198" y="1986"/>
                    <a:pt x="15547" y="1919"/>
                    <a:pt x="15903" y="1919"/>
                  </a:cubicBezTo>
                  <a:cubicBezTo>
                    <a:pt x="16328" y="1919"/>
                    <a:pt x="16763" y="2015"/>
                    <a:pt x="17150" y="2204"/>
                  </a:cubicBezTo>
                  <a:cubicBezTo>
                    <a:pt x="17743" y="2484"/>
                    <a:pt x="18172" y="2946"/>
                    <a:pt x="18320" y="3506"/>
                  </a:cubicBezTo>
                  <a:lnTo>
                    <a:pt x="18716" y="3391"/>
                  </a:lnTo>
                  <a:cubicBezTo>
                    <a:pt x="18535" y="2715"/>
                    <a:pt x="18024" y="2171"/>
                    <a:pt x="17315" y="1824"/>
                  </a:cubicBezTo>
                  <a:cubicBezTo>
                    <a:pt x="16870" y="1611"/>
                    <a:pt x="16383" y="1503"/>
                    <a:pt x="15904" y="1503"/>
                  </a:cubicBezTo>
                  <a:cubicBezTo>
                    <a:pt x="15494" y="1503"/>
                    <a:pt x="15091" y="1582"/>
                    <a:pt x="14726" y="1742"/>
                  </a:cubicBezTo>
                  <a:cubicBezTo>
                    <a:pt x="13753" y="2154"/>
                    <a:pt x="12961" y="3061"/>
                    <a:pt x="12533" y="4182"/>
                  </a:cubicBezTo>
                  <a:cubicBezTo>
                    <a:pt x="11180" y="2764"/>
                    <a:pt x="9548" y="1594"/>
                    <a:pt x="7767" y="819"/>
                  </a:cubicBezTo>
                  <a:cubicBezTo>
                    <a:pt x="6535" y="273"/>
                    <a:pt x="5387" y="1"/>
                    <a:pt x="4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306"/>
        <p:cNvGrpSpPr/>
        <p:nvPr/>
      </p:nvGrpSpPr>
      <p:grpSpPr>
        <a:xfrm>
          <a:off x="0" y="0"/>
          <a:ext cx="0" cy="0"/>
          <a:chOff x="0" y="0"/>
          <a:chExt cx="0" cy="0"/>
        </a:xfrm>
      </p:grpSpPr>
      <p:sp>
        <p:nvSpPr>
          <p:cNvPr id="307" name="Google Shape;307;p20"/>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Mulish"/>
                <a:ea typeface="Mulish"/>
                <a:cs typeface="Mulish"/>
                <a:sym typeface="Mulish"/>
              </a:rPr>
              <a:t>CREDITS:</a:t>
            </a:r>
            <a:r>
              <a:rPr lang="en" sz="1200">
                <a:solidFill>
                  <a:schemeClr val="dk1"/>
                </a:solidFill>
                <a:latin typeface="Mulish"/>
                <a:ea typeface="Mulish"/>
                <a:cs typeface="Mulish"/>
                <a:sym typeface="Mulish"/>
              </a:rPr>
              <a:t> This presentation template was created by </a:t>
            </a:r>
            <a:r>
              <a:rPr lang="en" sz="1200" b="1" u="sng">
                <a:solidFill>
                  <a:schemeClr val="hlink"/>
                </a:solidFill>
                <a:latin typeface="Mulish"/>
                <a:ea typeface="Mulish"/>
                <a:cs typeface="Mulish"/>
                <a:sym typeface="Mulish"/>
                <a:hlinkClick r:id="rId2"/>
              </a:rPr>
              <a:t>Slidesgo</a:t>
            </a:r>
            <a:r>
              <a:rPr lang="en" sz="1200">
                <a:solidFill>
                  <a:schemeClr val="dk1"/>
                </a:solidFill>
                <a:latin typeface="Mulish"/>
                <a:ea typeface="Mulish"/>
                <a:cs typeface="Mulish"/>
                <a:sym typeface="Mulish"/>
              </a:rPr>
              <a:t>, and includes icons by </a:t>
            </a:r>
            <a:r>
              <a:rPr lang="en" sz="1200" b="1" u="sng">
                <a:solidFill>
                  <a:schemeClr val="dk1"/>
                </a:solidFill>
                <a:latin typeface="Mulish"/>
                <a:ea typeface="Mulish"/>
                <a:cs typeface="Mulish"/>
                <a:sym typeface="Mulish"/>
                <a:hlinkClick r:id="rId3">
                  <a:extLst>
                    <a:ext uri="{A12FA001-AC4F-418D-AE19-62706E023703}">
                      <ahyp:hlinkClr xmlns:ahyp="http://schemas.microsoft.com/office/drawing/2018/hyperlinkcolor" val="tx"/>
                    </a:ext>
                  </a:extLst>
                </a:hlinkClick>
              </a:rPr>
              <a:t>Flaticon</a:t>
            </a:r>
            <a:r>
              <a:rPr lang="en" sz="1200">
                <a:solidFill>
                  <a:schemeClr val="dk1"/>
                </a:solidFill>
                <a:latin typeface="Mulish"/>
                <a:ea typeface="Mulish"/>
                <a:cs typeface="Mulish"/>
                <a:sym typeface="Mulish"/>
              </a:rPr>
              <a:t>, and infographics &amp; images by </a:t>
            </a:r>
            <a:r>
              <a:rPr lang="en" sz="1200" b="1" u="sng">
                <a:solidFill>
                  <a:schemeClr val="dk1"/>
                </a:solidFill>
                <a:latin typeface="Mulish"/>
                <a:ea typeface="Mulish"/>
                <a:cs typeface="Mulish"/>
                <a:sym typeface="Mulish"/>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Mulish"/>
                <a:ea typeface="Mulish"/>
                <a:cs typeface="Mulish"/>
                <a:sym typeface="Mulish"/>
              </a:rPr>
              <a:t> </a:t>
            </a:r>
            <a:endParaRPr sz="1200" b="1" u="sng">
              <a:solidFill>
                <a:schemeClr val="dk1"/>
              </a:solidFill>
              <a:latin typeface="Mulish"/>
              <a:ea typeface="Mulish"/>
              <a:cs typeface="Mulish"/>
              <a:sym typeface="Mulish"/>
            </a:endParaRPr>
          </a:p>
        </p:txBody>
      </p:sp>
      <p:grpSp>
        <p:nvGrpSpPr>
          <p:cNvPr id="308" name="Google Shape;308;p20"/>
          <p:cNvGrpSpPr/>
          <p:nvPr/>
        </p:nvGrpSpPr>
        <p:grpSpPr>
          <a:xfrm flipH="1">
            <a:off x="-1357878" y="-265825"/>
            <a:ext cx="11569206" cy="6088322"/>
            <a:chOff x="-976878" y="-265825"/>
            <a:chExt cx="11569206" cy="6088322"/>
          </a:xfrm>
        </p:grpSpPr>
        <p:grpSp>
          <p:nvGrpSpPr>
            <p:cNvPr id="309" name="Google Shape;309;p20"/>
            <p:cNvGrpSpPr/>
            <p:nvPr/>
          </p:nvGrpSpPr>
          <p:grpSpPr>
            <a:xfrm>
              <a:off x="8423988" y="445013"/>
              <a:ext cx="2168341" cy="1684050"/>
              <a:chOff x="7320138" y="1110825"/>
              <a:chExt cx="2168341" cy="1684050"/>
            </a:xfrm>
          </p:grpSpPr>
          <p:sp>
            <p:nvSpPr>
              <p:cNvPr id="310" name="Google Shape;310;p20"/>
              <p:cNvSpPr/>
              <p:nvPr/>
            </p:nvSpPr>
            <p:spPr>
              <a:xfrm>
                <a:off x="7320138" y="1278400"/>
                <a:ext cx="2115416" cy="1516475"/>
              </a:xfrm>
              <a:custGeom>
                <a:avLst/>
                <a:gdLst/>
                <a:ahLst/>
                <a:cxnLst/>
                <a:rect l="l" t="t" r="r" b="b"/>
                <a:pathLst>
                  <a:path w="27489" h="19706" extrusionOk="0">
                    <a:moveTo>
                      <a:pt x="1" y="1"/>
                    </a:moveTo>
                    <a:lnTo>
                      <a:pt x="1" y="19706"/>
                    </a:lnTo>
                    <a:lnTo>
                      <a:pt x="27489" y="19706"/>
                    </a:lnTo>
                    <a:lnTo>
                      <a:pt x="27489" y="1"/>
                    </a:ln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oogle Shape;311;p20"/>
              <p:cNvGrpSpPr/>
              <p:nvPr/>
            </p:nvGrpSpPr>
            <p:grpSpPr>
              <a:xfrm>
                <a:off x="7373063" y="1110825"/>
                <a:ext cx="2115416" cy="1516475"/>
                <a:chOff x="7471700" y="1110838"/>
                <a:chExt cx="2115416" cy="1516475"/>
              </a:xfrm>
            </p:grpSpPr>
            <p:sp>
              <p:nvSpPr>
                <p:cNvPr id="312" name="Google Shape;312;p20"/>
                <p:cNvSpPr/>
                <p:nvPr/>
              </p:nvSpPr>
              <p:spPr>
                <a:xfrm>
                  <a:off x="7471700" y="1110838"/>
                  <a:ext cx="2115416" cy="1516475"/>
                </a:xfrm>
                <a:custGeom>
                  <a:avLst/>
                  <a:gdLst/>
                  <a:ahLst/>
                  <a:cxnLst/>
                  <a:rect l="l" t="t" r="r" b="b"/>
                  <a:pathLst>
                    <a:path w="27489" h="19706" extrusionOk="0">
                      <a:moveTo>
                        <a:pt x="1" y="1"/>
                      </a:moveTo>
                      <a:lnTo>
                        <a:pt x="1" y="19706"/>
                      </a:lnTo>
                      <a:lnTo>
                        <a:pt x="27489" y="19706"/>
                      </a:lnTo>
                      <a:lnTo>
                        <a:pt x="274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7471700" y="1110838"/>
                  <a:ext cx="2115416" cy="205624"/>
                </a:xfrm>
                <a:custGeom>
                  <a:avLst/>
                  <a:gdLst/>
                  <a:ahLst/>
                  <a:cxnLst/>
                  <a:rect l="l" t="t" r="r" b="b"/>
                  <a:pathLst>
                    <a:path w="27489" h="2672" extrusionOk="0">
                      <a:moveTo>
                        <a:pt x="1" y="1"/>
                      </a:moveTo>
                      <a:lnTo>
                        <a:pt x="1" y="2672"/>
                      </a:lnTo>
                      <a:lnTo>
                        <a:pt x="27489" y="2672"/>
                      </a:lnTo>
                      <a:lnTo>
                        <a:pt x="274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0"/>
                <p:cNvSpPr/>
                <p:nvPr/>
              </p:nvSpPr>
              <p:spPr>
                <a:xfrm>
                  <a:off x="7932353" y="1755489"/>
                  <a:ext cx="1115463" cy="615486"/>
                </a:xfrm>
                <a:custGeom>
                  <a:avLst/>
                  <a:gdLst/>
                  <a:ahLst/>
                  <a:cxnLst/>
                  <a:rect l="l" t="t" r="r" b="b"/>
                  <a:pathLst>
                    <a:path w="14495" h="7998" extrusionOk="0">
                      <a:moveTo>
                        <a:pt x="4898" y="0"/>
                      </a:moveTo>
                      <a:lnTo>
                        <a:pt x="0" y="5887"/>
                      </a:lnTo>
                      <a:lnTo>
                        <a:pt x="1155" y="6844"/>
                      </a:lnTo>
                      <a:lnTo>
                        <a:pt x="4815" y="2424"/>
                      </a:lnTo>
                      <a:lnTo>
                        <a:pt x="8921" y="7998"/>
                      </a:lnTo>
                      <a:lnTo>
                        <a:pt x="14495" y="1682"/>
                      </a:lnTo>
                      <a:lnTo>
                        <a:pt x="13373" y="693"/>
                      </a:lnTo>
                      <a:lnTo>
                        <a:pt x="9020" y="5623"/>
                      </a:lnTo>
                      <a:lnTo>
                        <a:pt x="48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8691206" y="1534706"/>
                  <a:ext cx="625644" cy="625644"/>
                </a:xfrm>
                <a:custGeom>
                  <a:avLst/>
                  <a:gdLst/>
                  <a:ahLst/>
                  <a:cxnLst/>
                  <a:rect l="l" t="t" r="r" b="b"/>
                  <a:pathLst>
                    <a:path w="8130" h="8130" extrusionOk="0">
                      <a:moveTo>
                        <a:pt x="4073" y="0"/>
                      </a:moveTo>
                      <a:cubicBezTo>
                        <a:pt x="1830" y="0"/>
                        <a:pt x="0" y="1814"/>
                        <a:pt x="0" y="4057"/>
                      </a:cubicBezTo>
                      <a:cubicBezTo>
                        <a:pt x="0" y="6299"/>
                        <a:pt x="1830" y="8130"/>
                        <a:pt x="4073" y="8130"/>
                      </a:cubicBezTo>
                      <a:cubicBezTo>
                        <a:pt x="5425" y="8130"/>
                        <a:pt x="6612" y="7470"/>
                        <a:pt x="7354" y="6448"/>
                      </a:cubicBezTo>
                      <a:cubicBezTo>
                        <a:pt x="7849" y="5788"/>
                        <a:pt x="8129" y="4947"/>
                        <a:pt x="8129" y="4057"/>
                      </a:cubicBezTo>
                      <a:cubicBezTo>
                        <a:pt x="8129" y="3166"/>
                        <a:pt x="7849" y="2342"/>
                        <a:pt x="7354" y="1666"/>
                      </a:cubicBezTo>
                      <a:cubicBezTo>
                        <a:pt x="6612" y="643"/>
                        <a:pt x="5425" y="0"/>
                        <a:pt x="4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0"/>
                <p:cNvSpPr/>
                <p:nvPr/>
              </p:nvSpPr>
              <p:spPr>
                <a:xfrm>
                  <a:off x="8491969" y="2148883"/>
                  <a:ext cx="261416" cy="261493"/>
                </a:xfrm>
                <a:custGeom>
                  <a:avLst/>
                  <a:gdLst/>
                  <a:ahLst/>
                  <a:cxnLst/>
                  <a:rect l="l" t="t" r="r" b="b"/>
                  <a:pathLst>
                    <a:path w="3397" h="3398" extrusionOk="0">
                      <a:moveTo>
                        <a:pt x="1699" y="0"/>
                      </a:moveTo>
                      <a:cubicBezTo>
                        <a:pt x="759" y="0"/>
                        <a:pt x="0" y="759"/>
                        <a:pt x="0" y="1699"/>
                      </a:cubicBezTo>
                      <a:cubicBezTo>
                        <a:pt x="0" y="2639"/>
                        <a:pt x="759" y="3397"/>
                        <a:pt x="1699" y="3397"/>
                      </a:cubicBezTo>
                      <a:cubicBezTo>
                        <a:pt x="2028" y="3397"/>
                        <a:pt x="2358" y="3298"/>
                        <a:pt x="2622" y="3133"/>
                      </a:cubicBezTo>
                      <a:cubicBezTo>
                        <a:pt x="3084" y="2820"/>
                        <a:pt x="3397" y="2292"/>
                        <a:pt x="3397" y="1699"/>
                      </a:cubicBezTo>
                      <a:cubicBezTo>
                        <a:pt x="3397" y="1089"/>
                        <a:pt x="3084" y="561"/>
                        <a:pt x="2622" y="264"/>
                      </a:cubicBezTo>
                      <a:cubicBezTo>
                        <a:pt x="2358" y="99"/>
                        <a:pt x="2028" y="0"/>
                        <a:pt x="1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0"/>
                <p:cNvSpPr/>
                <p:nvPr/>
              </p:nvSpPr>
              <p:spPr>
                <a:xfrm>
                  <a:off x="7870173" y="2138725"/>
                  <a:ext cx="217013" cy="217013"/>
                </a:xfrm>
                <a:custGeom>
                  <a:avLst/>
                  <a:gdLst/>
                  <a:ahLst/>
                  <a:cxnLst/>
                  <a:rect l="l" t="t" r="r" b="b"/>
                  <a:pathLst>
                    <a:path w="2820" h="2820" extrusionOk="0">
                      <a:moveTo>
                        <a:pt x="1402" y="0"/>
                      </a:moveTo>
                      <a:cubicBezTo>
                        <a:pt x="627" y="0"/>
                        <a:pt x="0" y="627"/>
                        <a:pt x="0" y="1402"/>
                      </a:cubicBezTo>
                      <a:cubicBezTo>
                        <a:pt x="0" y="2193"/>
                        <a:pt x="627" y="2820"/>
                        <a:pt x="1402" y="2820"/>
                      </a:cubicBezTo>
                      <a:cubicBezTo>
                        <a:pt x="1633" y="2820"/>
                        <a:pt x="1847" y="2771"/>
                        <a:pt x="2045" y="2672"/>
                      </a:cubicBezTo>
                      <a:cubicBezTo>
                        <a:pt x="2507" y="2441"/>
                        <a:pt x="2820" y="1963"/>
                        <a:pt x="2820" y="1402"/>
                      </a:cubicBezTo>
                      <a:cubicBezTo>
                        <a:pt x="2820" y="858"/>
                        <a:pt x="2507" y="380"/>
                        <a:pt x="2045" y="149"/>
                      </a:cubicBezTo>
                      <a:cubicBezTo>
                        <a:pt x="1847" y="50"/>
                        <a:pt x="1633" y="0"/>
                        <a:pt x="1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0"/>
                <p:cNvSpPr/>
                <p:nvPr/>
              </p:nvSpPr>
              <p:spPr>
                <a:xfrm>
                  <a:off x="8117583" y="1656525"/>
                  <a:ext cx="379542" cy="380773"/>
                </a:xfrm>
                <a:custGeom>
                  <a:avLst/>
                  <a:gdLst/>
                  <a:ahLst/>
                  <a:cxnLst/>
                  <a:rect l="l" t="t" r="r" b="b"/>
                  <a:pathLst>
                    <a:path w="4932" h="4948" extrusionOk="0">
                      <a:moveTo>
                        <a:pt x="2458" y="0"/>
                      </a:moveTo>
                      <a:cubicBezTo>
                        <a:pt x="1106" y="0"/>
                        <a:pt x="1" y="1105"/>
                        <a:pt x="1" y="2474"/>
                      </a:cubicBezTo>
                      <a:cubicBezTo>
                        <a:pt x="1" y="3842"/>
                        <a:pt x="1106" y="4947"/>
                        <a:pt x="2458" y="4947"/>
                      </a:cubicBezTo>
                      <a:cubicBezTo>
                        <a:pt x="3117" y="4947"/>
                        <a:pt x="3711" y="4683"/>
                        <a:pt x="4156" y="4271"/>
                      </a:cubicBezTo>
                      <a:cubicBezTo>
                        <a:pt x="4634" y="3826"/>
                        <a:pt x="4931" y="3183"/>
                        <a:pt x="4931" y="2474"/>
                      </a:cubicBezTo>
                      <a:cubicBezTo>
                        <a:pt x="4931" y="1765"/>
                        <a:pt x="4634" y="1122"/>
                        <a:pt x="4156" y="676"/>
                      </a:cubicBezTo>
                      <a:cubicBezTo>
                        <a:pt x="3711" y="264"/>
                        <a:pt x="3117" y="0"/>
                        <a:pt x="2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9" name="Google Shape;319;p20"/>
            <p:cNvSpPr/>
            <p:nvPr/>
          </p:nvSpPr>
          <p:spPr>
            <a:xfrm rot="1551306">
              <a:off x="-421467" y="4269261"/>
              <a:ext cx="1796293" cy="1126689"/>
            </a:xfrm>
            <a:custGeom>
              <a:avLst/>
              <a:gdLst/>
              <a:ahLst/>
              <a:cxnLst/>
              <a:rect l="l" t="t" r="r" b="b"/>
              <a:pathLst>
                <a:path w="23202" h="14553" extrusionOk="0">
                  <a:moveTo>
                    <a:pt x="6382" y="0"/>
                  </a:moveTo>
                  <a:cubicBezTo>
                    <a:pt x="4405" y="0"/>
                    <a:pt x="2469" y="1157"/>
                    <a:pt x="1402" y="2779"/>
                  </a:cubicBezTo>
                  <a:cubicBezTo>
                    <a:pt x="198" y="4626"/>
                    <a:pt x="0" y="6951"/>
                    <a:pt x="479" y="9078"/>
                  </a:cubicBezTo>
                  <a:cubicBezTo>
                    <a:pt x="973" y="11206"/>
                    <a:pt x="2078" y="12756"/>
                    <a:pt x="3348" y="14553"/>
                  </a:cubicBezTo>
                  <a:lnTo>
                    <a:pt x="21602" y="14553"/>
                  </a:lnTo>
                  <a:cubicBezTo>
                    <a:pt x="22822" y="13135"/>
                    <a:pt x="23201" y="11074"/>
                    <a:pt x="22492" y="9359"/>
                  </a:cubicBezTo>
                  <a:cubicBezTo>
                    <a:pt x="21800" y="7644"/>
                    <a:pt x="20019" y="6374"/>
                    <a:pt x="18122" y="6259"/>
                  </a:cubicBezTo>
                  <a:cubicBezTo>
                    <a:pt x="18043" y="6255"/>
                    <a:pt x="17963" y="6253"/>
                    <a:pt x="17884" y="6253"/>
                  </a:cubicBezTo>
                  <a:cubicBezTo>
                    <a:pt x="16050" y="6253"/>
                    <a:pt x="14232" y="7334"/>
                    <a:pt x="13489" y="8947"/>
                  </a:cubicBezTo>
                  <a:cubicBezTo>
                    <a:pt x="13093" y="7067"/>
                    <a:pt x="12664" y="5154"/>
                    <a:pt x="11708" y="3472"/>
                  </a:cubicBezTo>
                  <a:cubicBezTo>
                    <a:pt x="10735" y="1807"/>
                    <a:pt x="9119" y="355"/>
                    <a:pt x="7140" y="59"/>
                  </a:cubicBezTo>
                  <a:cubicBezTo>
                    <a:pt x="6888" y="19"/>
                    <a:pt x="6635" y="0"/>
                    <a:pt x="6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0"/>
            <p:cNvSpPr/>
            <p:nvPr/>
          </p:nvSpPr>
          <p:spPr>
            <a:xfrm rot="10800000" flipH="1">
              <a:off x="-387659" y="4467711"/>
              <a:ext cx="1449070" cy="932834"/>
            </a:xfrm>
            <a:custGeom>
              <a:avLst/>
              <a:gdLst/>
              <a:ahLst/>
              <a:cxnLst/>
              <a:rect l="l" t="t" r="r" b="b"/>
              <a:pathLst>
                <a:path w="18717" h="12049" extrusionOk="0">
                  <a:moveTo>
                    <a:pt x="12714" y="4990"/>
                  </a:moveTo>
                  <a:cubicBezTo>
                    <a:pt x="13852" y="6326"/>
                    <a:pt x="14759" y="7843"/>
                    <a:pt x="15352" y="9476"/>
                  </a:cubicBezTo>
                  <a:cubicBezTo>
                    <a:pt x="15567" y="10069"/>
                    <a:pt x="15765" y="11273"/>
                    <a:pt x="15022" y="11586"/>
                  </a:cubicBezTo>
                  <a:cubicBezTo>
                    <a:pt x="14931" y="11623"/>
                    <a:pt x="14836" y="11639"/>
                    <a:pt x="14742" y="11639"/>
                  </a:cubicBezTo>
                  <a:cubicBezTo>
                    <a:pt x="14414" y="11639"/>
                    <a:pt x="14090" y="11441"/>
                    <a:pt x="13885" y="11224"/>
                  </a:cubicBezTo>
                  <a:cubicBezTo>
                    <a:pt x="13588" y="10877"/>
                    <a:pt x="13439" y="10449"/>
                    <a:pt x="13275" y="9937"/>
                  </a:cubicBezTo>
                  <a:cubicBezTo>
                    <a:pt x="12763" y="8321"/>
                    <a:pt x="12467" y="6953"/>
                    <a:pt x="12615" y="5568"/>
                  </a:cubicBezTo>
                  <a:cubicBezTo>
                    <a:pt x="12648" y="5370"/>
                    <a:pt x="12681" y="5188"/>
                    <a:pt x="12714" y="4990"/>
                  </a:cubicBezTo>
                  <a:close/>
                  <a:moveTo>
                    <a:pt x="4349" y="1"/>
                  </a:moveTo>
                  <a:cubicBezTo>
                    <a:pt x="3943" y="1"/>
                    <a:pt x="3554" y="43"/>
                    <a:pt x="3183" y="126"/>
                  </a:cubicBezTo>
                  <a:cubicBezTo>
                    <a:pt x="1732" y="456"/>
                    <a:pt x="165" y="1676"/>
                    <a:pt x="1" y="3375"/>
                  </a:cubicBezTo>
                  <a:lnTo>
                    <a:pt x="413" y="3407"/>
                  </a:lnTo>
                  <a:cubicBezTo>
                    <a:pt x="561" y="1907"/>
                    <a:pt x="1963" y="819"/>
                    <a:pt x="3265" y="538"/>
                  </a:cubicBezTo>
                  <a:cubicBezTo>
                    <a:pt x="3614" y="459"/>
                    <a:pt x="3981" y="420"/>
                    <a:pt x="4365" y="420"/>
                  </a:cubicBezTo>
                  <a:cubicBezTo>
                    <a:pt x="5343" y="420"/>
                    <a:pt x="6430" y="677"/>
                    <a:pt x="7602" y="1198"/>
                  </a:cubicBezTo>
                  <a:cubicBezTo>
                    <a:pt x="9400" y="1973"/>
                    <a:pt x="11049" y="3160"/>
                    <a:pt x="12384" y="4628"/>
                  </a:cubicBezTo>
                  <a:cubicBezTo>
                    <a:pt x="12302" y="4908"/>
                    <a:pt x="12252" y="5221"/>
                    <a:pt x="12203" y="5518"/>
                  </a:cubicBezTo>
                  <a:cubicBezTo>
                    <a:pt x="12021" y="7134"/>
                    <a:pt x="12467" y="8717"/>
                    <a:pt x="12879" y="10069"/>
                  </a:cubicBezTo>
                  <a:cubicBezTo>
                    <a:pt x="13044" y="10597"/>
                    <a:pt x="13225" y="11092"/>
                    <a:pt x="13588" y="11504"/>
                  </a:cubicBezTo>
                  <a:cubicBezTo>
                    <a:pt x="13852" y="11801"/>
                    <a:pt x="14280" y="12048"/>
                    <a:pt x="14742" y="12048"/>
                  </a:cubicBezTo>
                  <a:cubicBezTo>
                    <a:pt x="14874" y="12048"/>
                    <a:pt x="15022" y="12015"/>
                    <a:pt x="15171" y="11966"/>
                  </a:cubicBezTo>
                  <a:cubicBezTo>
                    <a:pt x="15616" y="11784"/>
                    <a:pt x="15880" y="11372"/>
                    <a:pt x="15946" y="10795"/>
                  </a:cubicBezTo>
                  <a:cubicBezTo>
                    <a:pt x="15995" y="10366"/>
                    <a:pt x="15913" y="9822"/>
                    <a:pt x="15732" y="9327"/>
                  </a:cubicBezTo>
                  <a:cubicBezTo>
                    <a:pt x="15105" y="7563"/>
                    <a:pt x="14099" y="5930"/>
                    <a:pt x="12846" y="4529"/>
                  </a:cubicBezTo>
                  <a:cubicBezTo>
                    <a:pt x="13225" y="3407"/>
                    <a:pt x="13967" y="2517"/>
                    <a:pt x="14891" y="2121"/>
                  </a:cubicBezTo>
                  <a:cubicBezTo>
                    <a:pt x="15198" y="1986"/>
                    <a:pt x="15547" y="1919"/>
                    <a:pt x="15903" y="1919"/>
                  </a:cubicBezTo>
                  <a:cubicBezTo>
                    <a:pt x="16328" y="1919"/>
                    <a:pt x="16763" y="2015"/>
                    <a:pt x="17150" y="2204"/>
                  </a:cubicBezTo>
                  <a:cubicBezTo>
                    <a:pt x="17743" y="2484"/>
                    <a:pt x="18172" y="2946"/>
                    <a:pt x="18320" y="3506"/>
                  </a:cubicBezTo>
                  <a:lnTo>
                    <a:pt x="18716" y="3391"/>
                  </a:lnTo>
                  <a:cubicBezTo>
                    <a:pt x="18535" y="2715"/>
                    <a:pt x="18024" y="2171"/>
                    <a:pt x="17315" y="1824"/>
                  </a:cubicBezTo>
                  <a:cubicBezTo>
                    <a:pt x="16870" y="1611"/>
                    <a:pt x="16383" y="1503"/>
                    <a:pt x="15904" y="1503"/>
                  </a:cubicBezTo>
                  <a:cubicBezTo>
                    <a:pt x="15494" y="1503"/>
                    <a:pt x="15091" y="1582"/>
                    <a:pt x="14726" y="1742"/>
                  </a:cubicBezTo>
                  <a:cubicBezTo>
                    <a:pt x="13753" y="2154"/>
                    <a:pt x="12961" y="3061"/>
                    <a:pt x="12533" y="4182"/>
                  </a:cubicBezTo>
                  <a:cubicBezTo>
                    <a:pt x="11180" y="2764"/>
                    <a:pt x="9548" y="1594"/>
                    <a:pt x="7767" y="819"/>
                  </a:cubicBezTo>
                  <a:cubicBezTo>
                    <a:pt x="6535" y="273"/>
                    <a:pt x="5387" y="1"/>
                    <a:pt x="4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0"/>
            <p:cNvSpPr/>
            <p:nvPr/>
          </p:nvSpPr>
          <p:spPr>
            <a:xfrm rot="-1718391">
              <a:off x="7688942" y="4108240"/>
              <a:ext cx="1994180" cy="1316911"/>
            </a:xfrm>
            <a:custGeom>
              <a:avLst/>
              <a:gdLst/>
              <a:ahLst/>
              <a:cxnLst/>
              <a:rect l="l" t="t" r="r" b="b"/>
              <a:pathLst>
                <a:path w="25758" h="17010" extrusionOk="0">
                  <a:moveTo>
                    <a:pt x="13341" y="1"/>
                  </a:moveTo>
                  <a:cubicBezTo>
                    <a:pt x="11267" y="1"/>
                    <a:pt x="9193" y="735"/>
                    <a:pt x="7371" y="2202"/>
                  </a:cubicBezTo>
                  <a:cubicBezTo>
                    <a:pt x="3727" y="5137"/>
                    <a:pt x="297" y="10909"/>
                    <a:pt x="1" y="17010"/>
                  </a:cubicBezTo>
                  <a:lnTo>
                    <a:pt x="25757" y="17010"/>
                  </a:lnTo>
                  <a:cubicBezTo>
                    <a:pt x="25460" y="10909"/>
                    <a:pt x="22938" y="5121"/>
                    <a:pt x="19310" y="2202"/>
                  </a:cubicBezTo>
                  <a:cubicBezTo>
                    <a:pt x="17488" y="735"/>
                    <a:pt x="15414" y="1"/>
                    <a:pt x="13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rot="-1718391">
              <a:off x="8466158" y="4989590"/>
              <a:ext cx="972858" cy="366505"/>
            </a:xfrm>
            <a:custGeom>
              <a:avLst/>
              <a:gdLst/>
              <a:ahLst/>
              <a:cxnLst/>
              <a:rect l="l" t="t" r="r" b="b"/>
              <a:pathLst>
                <a:path w="12566" h="4734" extrusionOk="0">
                  <a:moveTo>
                    <a:pt x="6052" y="1"/>
                  </a:moveTo>
                  <a:cubicBezTo>
                    <a:pt x="3875" y="1"/>
                    <a:pt x="1830" y="1518"/>
                    <a:pt x="0" y="4519"/>
                  </a:cubicBezTo>
                  <a:lnTo>
                    <a:pt x="346" y="4733"/>
                  </a:lnTo>
                  <a:cubicBezTo>
                    <a:pt x="2111" y="1864"/>
                    <a:pt x="4024" y="413"/>
                    <a:pt x="6052" y="413"/>
                  </a:cubicBezTo>
                  <a:cubicBezTo>
                    <a:pt x="9515" y="413"/>
                    <a:pt x="12186" y="4684"/>
                    <a:pt x="12219" y="4733"/>
                  </a:cubicBezTo>
                  <a:lnTo>
                    <a:pt x="12565" y="4519"/>
                  </a:lnTo>
                  <a:cubicBezTo>
                    <a:pt x="12450" y="4321"/>
                    <a:pt x="9745" y="1"/>
                    <a:pt x="60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a:off x="95625" y="-265825"/>
              <a:ext cx="727500" cy="7275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sh"/>
                <a:ea typeface="Mulish"/>
                <a:cs typeface="Mulish"/>
                <a:sym typeface="Mulish"/>
              </a:endParaRPr>
            </a:p>
          </p:txBody>
        </p:sp>
        <p:grpSp>
          <p:nvGrpSpPr>
            <p:cNvPr id="324" name="Google Shape;324;p20"/>
            <p:cNvGrpSpPr/>
            <p:nvPr/>
          </p:nvGrpSpPr>
          <p:grpSpPr>
            <a:xfrm>
              <a:off x="-976878" y="190443"/>
              <a:ext cx="1449083" cy="1038802"/>
              <a:chOff x="-278950" y="213525"/>
              <a:chExt cx="687225" cy="492650"/>
            </a:xfrm>
          </p:grpSpPr>
          <p:sp>
            <p:nvSpPr>
              <p:cNvPr id="325" name="Google Shape;325;p20"/>
              <p:cNvSpPr/>
              <p:nvPr/>
            </p:nvSpPr>
            <p:spPr>
              <a:xfrm>
                <a:off x="-278950" y="213525"/>
                <a:ext cx="687225" cy="492650"/>
              </a:xfrm>
              <a:custGeom>
                <a:avLst/>
                <a:gdLst/>
                <a:ahLst/>
                <a:cxnLst/>
                <a:rect l="l" t="t" r="r" b="b"/>
                <a:pathLst>
                  <a:path w="27489" h="19706" extrusionOk="0">
                    <a:moveTo>
                      <a:pt x="1" y="1"/>
                    </a:moveTo>
                    <a:lnTo>
                      <a:pt x="1" y="19706"/>
                    </a:lnTo>
                    <a:lnTo>
                      <a:pt x="27489" y="19706"/>
                    </a:lnTo>
                    <a:lnTo>
                      <a:pt x="27489" y="1"/>
                    </a:ln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a:off x="-278950" y="213525"/>
                <a:ext cx="687225" cy="66800"/>
              </a:xfrm>
              <a:custGeom>
                <a:avLst/>
                <a:gdLst/>
                <a:ahLst/>
                <a:cxnLst/>
                <a:rect l="l" t="t" r="r" b="b"/>
                <a:pathLst>
                  <a:path w="27489" h="2672" extrusionOk="0">
                    <a:moveTo>
                      <a:pt x="1" y="1"/>
                    </a:moveTo>
                    <a:lnTo>
                      <a:pt x="1" y="2672"/>
                    </a:lnTo>
                    <a:lnTo>
                      <a:pt x="27489" y="2672"/>
                    </a:lnTo>
                    <a:lnTo>
                      <a:pt x="27489" y="1"/>
                    </a:ln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7" name="Google Shape;327;p20"/>
          <p:cNvSpPr txBox="1">
            <a:spLocks noGrp="1"/>
          </p:cNvSpPr>
          <p:nvPr>
            <p:ph type="title"/>
          </p:nvPr>
        </p:nvSpPr>
        <p:spPr>
          <a:xfrm>
            <a:off x="2347938" y="539500"/>
            <a:ext cx="4448100" cy="105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72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8" name="Google Shape;328;p20"/>
          <p:cNvSpPr txBox="1">
            <a:spLocks noGrp="1"/>
          </p:cNvSpPr>
          <p:nvPr>
            <p:ph type="subTitle" idx="1"/>
          </p:nvPr>
        </p:nvSpPr>
        <p:spPr>
          <a:xfrm>
            <a:off x="2347900" y="1598200"/>
            <a:ext cx="4448100" cy="105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29"/>
        <p:cNvGrpSpPr/>
        <p:nvPr/>
      </p:nvGrpSpPr>
      <p:grpSpPr>
        <a:xfrm>
          <a:off x="0" y="0"/>
          <a:ext cx="0" cy="0"/>
          <a:chOff x="0" y="0"/>
          <a:chExt cx="0" cy="0"/>
        </a:xfrm>
      </p:grpSpPr>
      <p:grpSp>
        <p:nvGrpSpPr>
          <p:cNvPr id="330" name="Google Shape;330;p21"/>
          <p:cNvGrpSpPr/>
          <p:nvPr/>
        </p:nvGrpSpPr>
        <p:grpSpPr>
          <a:xfrm>
            <a:off x="-765228" y="-655012"/>
            <a:ext cx="10449222" cy="6575921"/>
            <a:chOff x="-765228" y="-655012"/>
            <a:chExt cx="10449222" cy="6575921"/>
          </a:xfrm>
        </p:grpSpPr>
        <p:sp>
          <p:nvSpPr>
            <p:cNvPr id="331" name="Google Shape;331;p21"/>
            <p:cNvSpPr/>
            <p:nvPr/>
          </p:nvSpPr>
          <p:spPr>
            <a:xfrm>
              <a:off x="8067025" y="4537175"/>
              <a:ext cx="727500" cy="727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sh"/>
                <a:ea typeface="Mulish"/>
                <a:cs typeface="Mulish"/>
                <a:sym typeface="Mulish"/>
              </a:endParaRPr>
            </a:p>
          </p:txBody>
        </p:sp>
        <p:sp>
          <p:nvSpPr>
            <p:cNvPr id="332" name="Google Shape;332;p21"/>
            <p:cNvSpPr/>
            <p:nvPr/>
          </p:nvSpPr>
          <p:spPr>
            <a:xfrm>
              <a:off x="307275" y="435925"/>
              <a:ext cx="727500" cy="72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sh"/>
                <a:ea typeface="Mulish"/>
                <a:cs typeface="Mulish"/>
                <a:sym typeface="Mulish"/>
              </a:endParaRPr>
            </a:p>
          </p:txBody>
        </p:sp>
        <p:sp>
          <p:nvSpPr>
            <p:cNvPr id="333" name="Google Shape;333;p21"/>
            <p:cNvSpPr/>
            <p:nvPr/>
          </p:nvSpPr>
          <p:spPr>
            <a:xfrm rot="10800000">
              <a:off x="7532615" y="-276514"/>
              <a:ext cx="1796299" cy="1126693"/>
            </a:xfrm>
            <a:custGeom>
              <a:avLst/>
              <a:gdLst/>
              <a:ahLst/>
              <a:cxnLst/>
              <a:rect l="l" t="t" r="r" b="b"/>
              <a:pathLst>
                <a:path w="23202" h="14553" extrusionOk="0">
                  <a:moveTo>
                    <a:pt x="6382" y="0"/>
                  </a:moveTo>
                  <a:cubicBezTo>
                    <a:pt x="4405" y="0"/>
                    <a:pt x="2469" y="1157"/>
                    <a:pt x="1402" y="2779"/>
                  </a:cubicBezTo>
                  <a:cubicBezTo>
                    <a:pt x="198" y="4626"/>
                    <a:pt x="0" y="6951"/>
                    <a:pt x="479" y="9078"/>
                  </a:cubicBezTo>
                  <a:cubicBezTo>
                    <a:pt x="973" y="11206"/>
                    <a:pt x="2078" y="12756"/>
                    <a:pt x="3348" y="14553"/>
                  </a:cubicBezTo>
                  <a:lnTo>
                    <a:pt x="21602" y="14553"/>
                  </a:lnTo>
                  <a:cubicBezTo>
                    <a:pt x="22822" y="13135"/>
                    <a:pt x="23201" y="11074"/>
                    <a:pt x="22492" y="9359"/>
                  </a:cubicBezTo>
                  <a:cubicBezTo>
                    <a:pt x="21800" y="7644"/>
                    <a:pt x="20019" y="6374"/>
                    <a:pt x="18122" y="6259"/>
                  </a:cubicBezTo>
                  <a:cubicBezTo>
                    <a:pt x="18043" y="6255"/>
                    <a:pt x="17963" y="6253"/>
                    <a:pt x="17884" y="6253"/>
                  </a:cubicBezTo>
                  <a:cubicBezTo>
                    <a:pt x="16050" y="6253"/>
                    <a:pt x="14232" y="7334"/>
                    <a:pt x="13489" y="8947"/>
                  </a:cubicBezTo>
                  <a:cubicBezTo>
                    <a:pt x="13093" y="7067"/>
                    <a:pt x="12664" y="5154"/>
                    <a:pt x="11708" y="3472"/>
                  </a:cubicBezTo>
                  <a:cubicBezTo>
                    <a:pt x="10735" y="1807"/>
                    <a:pt x="9119" y="355"/>
                    <a:pt x="7140" y="59"/>
                  </a:cubicBezTo>
                  <a:cubicBezTo>
                    <a:pt x="6888" y="19"/>
                    <a:pt x="6635" y="0"/>
                    <a:pt x="6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1"/>
            <p:cNvSpPr/>
            <p:nvPr/>
          </p:nvSpPr>
          <p:spPr>
            <a:xfrm flipH="1">
              <a:off x="3752630" y="4603995"/>
              <a:ext cx="1994184" cy="1316914"/>
            </a:xfrm>
            <a:custGeom>
              <a:avLst/>
              <a:gdLst/>
              <a:ahLst/>
              <a:cxnLst/>
              <a:rect l="l" t="t" r="r" b="b"/>
              <a:pathLst>
                <a:path w="25758" h="17010" extrusionOk="0">
                  <a:moveTo>
                    <a:pt x="13341" y="1"/>
                  </a:moveTo>
                  <a:cubicBezTo>
                    <a:pt x="11267" y="1"/>
                    <a:pt x="9193" y="735"/>
                    <a:pt x="7371" y="2202"/>
                  </a:cubicBezTo>
                  <a:cubicBezTo>
                    <a:pt x="3727" y="5137"/>
                    <a:pt x="297" y="10909"/>
                    <a:pt x="1" y="17010"/>
                  </a:cubicBezTo>
                  <a:lnTo>
                    <a:pt x="25757" y="17010"/>
                  </a:lnTo>
                  <a:cubicBezTo>
                    <a:pt x="25460" y="10909"/>
                    <a:pt x="22938" y="5121"/>
                    <a:pt x="19310" y="2202"/>
                  </a:cubicBezTo>
                  <a:cubicBezTo>
                    <a:pt x="17488" y="735"/>
                    <a:pt x="15414" y="1"/>
                    <a:pt x="13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21"/>
            <p:cNvGrpSpPr/>
            <p:nvPr/>
          </p:nvGrpSpPr>
          <p:grpSpPr>
            <a:xfrm>
              <a:off x="8430766" y="2149401"/>
              <a:ext cx="949943" cy="1135012"/>
              <a:chOff x="8734066" y="3873451"/>
              <a:chExt cx="949943" cy="1135012"/>
            </a:xfrm>
          </p:grpSpPr>
          <p:sp>
            <p:nvSpPr>
              <p:cNvPr id="336" name="Google Shape;336;p21"/>
              <p:cNvSpPr/>
              <p:nvPr/>
            </p:nvSpPr>
            <p:spPr>
              <a:xfrm>
                <a:off x="8734066" y="4764590"/>
                <a:ext cx="949943" cy="243873"/>
              </a:xfrm>
              <a:custGeom>
                <a:avLst/>
                <a:gdLst/>
                <a:ahLst/>
                <a:cxnLst/>
                <a:rect l="l" t="t" r="r" b="b"/>
                <a:pathLst>
                  <a:path w="12270" h="3150" extrusionOk="0">
                    <a:moveTo>
                      <a:pt x="1" y="0"/>
                    </a:moveTo>
                    <a:lnTo>
                      <a:pt x="1" y="3150"/>
                    </a:lnTo>
                    <a:lnTo>
                      <a:pt x="12269" y="3150"/>
                    </a:lnTo>
                    <a:lnTo>
                      <a:pt x="12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1"/>
              <p:cNvSpPr/>
              <p:nvPr/>
            </p:nvSpPr>
            <p:spPr>
              <a:xfrm>
                <a:off x="8734066" y="4319021"/>
                <a:ext cx="949943" cy="243873"/>
              </a:xfrm>
              <a:custGeom>
                <a:avLst/>
                <a:gdLst/>
                <a:ahLst/>
                <a:cxnLst/>
                <a:rect l="l" t="t" r="r" b="b"/>
                <a:pathLst>
                  <a:path w="12270" h="3150" extrusionOk="0">
                    <a:moveTo>
                      <a:pt x="1" y="0"/>
                    </a:moveTo>
                    <a:lnTo>
                      <a:pt x="1" y="3150"/>
                    </a:lnTo>
                    <a:lnTo>
                      <a:pt x="12269" y="3150"/>
                    </a:lnTo>
                    <a:lnTo>
                      <a:pt x="122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1"/>
              <p:cNvSpPr/>
              <p:nvPr/>
            </p:nvSpPr>
            <p:spPr>
              <a:xfrm>
                <a:off x="8734066" y="3873451"/>
                <a:ext cx="949943" cy="243873"/>
              </a:xfrm>
              <a:custGeom>
                <a:avLst/>
                <a:gdLst/>
                <a:ahLst/>
                <a:cxnLst/>
                <a:rect l="l" t="t" r="r" b="b"/>
                <a:pathLst>
                  <a:path w="12270" h="3150" extrusionOk="0">
                    <a:moveTo>
                      <a:pt x="1" y="0"/>
                    </a:moveTo>
                    <a:lnTo>
                      <a:pt x="1" y="3150"/>
                    </a:lnTo>
                    <a:lnTo>
                      <a:pt x="12269" y="3150"/>
                    </a:lnTo>
                    <a:lnTo>
                      <a:pt x="12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21"/>
            <p:cNvSpPr/>
            <p:nvPr/>
          </p:nvSpPr>
          <p:spPr>
            <a:xfrm flipH="1">
              <a:off x="8637087" y="4764609"/>
              <a:ext cx="644754" cy="759026"/>
            </a:xfrm>
            <a:custGeom>
              <a:avLst/>
              <a:gdLst/>
              <a:ahLst/>
              <a:cxnLst/>
              <a:rect l="l" t="t" r="r" b="b"/>
              <a:pathLst>
                <a:path w="8328" h="9804" extrusionOk="0">
                  <a:moveTo>
                    <a:pt x="6158" y="1"/>
                  </a:moveTo>
                  <a:cubicBezTo>
                    <a:pt x="5613" y="1"/>
                    <a:pt x="4993" y="208"/>
                    <a:pt x="4337" y="619"/>
                  </a:cubicBezTo>
                  <a:cubicBezTo>
                    <a:pt x="2441" y="1823"/>
                    <a:pt x="907" y="3785"/>
                    <a:pt x="0" y="6127"/>
                  </a:cubicBezTo>
                  <a:lnTo>
                    <a:pt x="379" y="6275"/>
                  </a:lnTo>
                  <a:cubicBezTo>
                    <a:pt x="1253" y="4016"/>
                    <a:pt x="2737" y="2136"/>
                    <a:pt x="4551" y="982"/>
                  </a:cubicBezTo>
                  <a:cubicBezTo>
                    <a:pt x="4885" y="766"/>
                    <a:pt x="5537" y="410"/>
                    <a:pt x="6173" y="410"/>
                  </a:cubicBezTo>
                  <a:cubicBezTo>
                    <a:pt x="6511" y="410"/>
                    <a:pt x="6844" y="510"/>
                    <a:pt x="7124" y="784"/>
                  </a:cubicBezTo>
                  <a:cubicBezTo>
                    <a:pt x="7536" y="1180"/>
                    <a:pt x="7767" y="1922"/>
                    <a:pt x="7816" y="2961"/>
                  </a:cubicBezTo>
                  <a:cubicBezTo>
                    <a:pt x="7915" y="5236"/>
                    <a:pt x="7272" y="7512"/>
                    <a:pt x="6052" y="9260"/>
                  </a:cubicBezTo>
                  <a:cubicBezTo>
                    <a:pt x="5706" y="8946"/>
                    <a:pt x="5475" y="8353"/>
                    <a:pt x="5458" y="7693"/>
                  </a:cubicBezTo>
                  <a:lnTo>
                    <a:pt x="5046" y="7710"/>
                  </a:lnTo>
                  <a:cubicBezTo>
                    <a:pt x="5062" y="8600"/>
                    <a:pt x="5425" y="9392"/>
                    <a:pt x="6002" y="9721"/>
                  </a:cubicBezTo>
                  <a:lnTo>
                    <a:pt x="6151" y="9804"/>
                  </a:lnTo>
                  <a:lnTo>
                    <a:pt x="6266" y="9656"/>
                  </a:lnTo>
                  <a:cubicBezTo>
                    <a:pt x="7618" y="7842"/>
                    <a:pt x="8327" y="5385"/>
                    <a:pt x="8228" y="2928"/>
                  </a:cubicBezTo>
                  <a:cubicBezTo>
                    <a:pt x="8179" y="1790"/>
                    <a:pt x="7899" y="965"/>
                    <a:pt x="7404" y="487"/>
                  </a:cubicBezTo>
                  <a:cubicBezTo>
                    <a:pt x="7064" y="162"/>
                    <a:pt x="6640" y="1"/>
                    <a:pt x="6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1"/>
            <p:cNvSpPr/>
            <p:nvPr/>
          </p:nvSpPr>
          <p:spPr>
            <a:xfrm rot="10800000">
              <a:off x="2143159" y="-655012"/>
              <a:ext cx="1419728" cy="1285249"/>
            </a:xfrm>
            <a:custGeom>
              <a:avLst/>
              <a:gdLst/>
              <a:ahLst/>
              <a:cxnLst/>
              <a:rect l="l" t="t" r="r" b="b"/>
              <a:pathLst>
                <a:path w="18338" h="16601" extrusionOk="0">
                  <a:moveTo>
                    <a:pt x="8147" y="424"/>
                  </a:moveTo>
                  <a:cubicBezTo>
                    <a:pt x="8542" y="424"/>
                    <a:pt x="8922" y="655"/>
                    <a:pt x="9169" y="919"/>
                  </a:cubicBezTo>
                  <a:cubicBezTo>
                    <a:pt x="9499" y="1298"/>
                    <a:pt x="9680" y="1810"/>
                    <a:pt x="9845" y="2288"/>
                  </a:cubicBezTo>
                  <a:cubicBezTo>
                    <a:pt x="10571" y="4563"/>
                    <a:pt x="10933" y="6938"/>
                    <a:pt x="10950" y="9329"/>
                  </a:cubicBezTo>
                  <a:cubicBezTo>
                    <a:pt x="10950" y="9708"/>
                    <a:pt x="10917" y="10054"/>
                    <a:pt x="10868" y="10368"/>
                  </a:cubicBezTo>
                  <a:cubicBezTo>
                    <a:pt x="9120" y="8158"/>
                    <a:pt x="7866" y="5619"/>
                    <a:pt x="7207" y="2980"/>
                  </a:cubicBezTo>
                  <a:cubicBezTo>
                    <a:pt x="7091" y="2519"/>
                    <a:pt x="6976" y="1975"/>
                    <a:pt x="7058" y="1480"/>
                  </a:cubicBezTo>
                  <a:cubicBezTo>
                    <a:pt x="7141" y="1051"/>
                    <a:pt x="7438" y="573"/>
                    <a:pt x="7899" y="441"/>
                  </a:cubicBezTo>
                  <a:cubicBezTo>
                    <a:pt x="7982" y="424"/>
                    <a:pt x="8064" y="424"/>
                    <a:pt x="8147" y="424"/>
                  </a:cubicBezTo>
                  <a:close/>
                  <a:moveTo>
                    <a:pt x="8148" y="1"/>
                  </a:moveTo>
                  <a:cubicBezTo>
                    <a:pt x="8030" y="1"/>
                    <a:pt x="7913" y="15"/>
                    <a:pt x="7800" y="45"/>
                  </a:cubicBezTo>
                  <a:cubicBezTo>
                    <a:pt x="7240" y="194"/>
                    <a:pt x="6795" y="738"/>
                    <a:pt x="6663" y="1397"/>
                  </a:cubicBezTo>
                  <a:cubicBezTo>
                    <a:pt x="6547" y="1991"/>
                    <a:pt x="6679" y="2585"/>
                    <a:pt x="6795" y="3096"/>
                  </a:cubicBezTo>
                  <a:cubicBezTo>
                    <a:pt x="7504" y="5866"/>
                    <a:pt x="8856" y="8554"/>
                    <a:pt x="10736" y="10862"/>
                  </a:cubicBezTo>
                  <a:cubicBezTo>
                    <a:pt x="10571" y="11308"/>
                    <a:pt x="10323" y="11637"/>
                    <a:pt x="9977" y="11802"/>
                  </a:cubicBezTo>
                  <a:cubicBezTo>
                    <a:pt x="9788" y="11899"/>
                    <a:pt x="9577" y="11948"/>
                    <a:pt x="9347" y="11948"/>
                  </a:cubicBezTo>
                  <a:cubicBezTo>
                    <a:pt x="8795" y="11948"/>
                    <a:pt x="8128" y="11668"/>
                    <a:pt x="7372" y="11110"/>
                  </a:cubicBezTo>
                  <a:cubicBezTo>
                    <a:pt x="4437" y="8983"/>
                    <a:pt x="2013" y="6163"/>
                    <a:pt x="380" y="2947"/>
                  </a:cubicBezTo>
                  <a:lnTo>
                    <a:pt x="1" y="3145"/>
                  </a:lnTo>
                  <a:cubicBezTo>
                    <a:pt x="1683" y="6410"/>
                    <a:pt x="4140" y="9279"/>
                    <a:pt x="7141" y="11440"/>
                  </a:cubicBezTo>
                  <a:cubicBezTo>
                    <a:pt x="7967" y="12051"/>
                    <a:pt x="8708" y="12359"/>
                    <a:pt x="9347" y="12359"/>
                  </a:cubicBezTo>
                  <a:cubicBezTo>
                    <a:pt x="9639" y="12359"/>
                    <a:pt x="9910" y="12294"/>
                    <a:pt x="10158" y="12165"/>
                  </a:cubicBezTo>
                  <a:cubicBezTo>
                    <a:pt x="10538" y="11984"/>
                    <a:pt x="10835" y="11654"/>
                    <a:pt x="11032" y="11225"/>
                  </a:cubicBezTo>
                  <a:cubicBezTo>
                    <a:pt x="13011" y="13534"/>
                    <a:pt x="15468" y="15381"/>
                    <a:pt x="18156" y="16601"/>
                  </a:cubicBezTo>
                  <a:lnTo>
                    <a:pt x="18337" y="16238"/>
                  </a:lnTo>
                  <a:cubicBezTo>
                    <a:pt x="15649" y="15018"/>
                    <a:pt x="13193" y="13154"/>
                    <a:pt x="11263" y="10829"/>
                  </a:cubicBezTo>
                  <a:cubicBezTo>
                    <a:pt x="11230" y="10813"/>
                    <a:pt x="11214" y="10796"/>
                    <a:pt x="11197" y="10763"/>
                  </a:cubicBezTo>
                  <a:cubicBezTo>
                    <a:pt x="11313" y="10368"/>
                    <a:pt x="11362" y="9873"/>
                    <a:pt x="11362" y="9329"/>
                  </a:cubicBezTo>
                  <a:cubicBezTo>
                    <a:pt x="11346" y="6888"/>
                    <a:pt x="10966" y="4481"/>
                    <a:pt x="10224" y="2156"/>
                  </a:cubicBezTo>
                  <a:cubicBezTo>
                    <a:pt x="10060" y="1628"/>
                    <a:pt x="9862" y="1084"/>
                    <a:pt x="9466" y="639"/>
                  </a:cubicBezTo>
                  <a:cubicBezTo>
                    <a:pt x="9110" y="230"/>
                    <a:pt x="8617" y="1"/>
                    <a:pt x="8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1"/>
            <p:cNvSpPr/>
            <p:nvPr/>
          </p:nvSpPr>
          <p:spPr>
            <a:xfrm flipH="1">
              <a:off x="8234924" y="73091"/>
              <a:ext cx="1449070" cy="932834"/>
            </a:xfrm>
            <a:custGeom>
              <a:avLst/>
              <a:gdLst/>
              <a:ahLst/>
              <a:cxnLst/>
              <a:rect l="l" t="t" r="r" b="b"/>
              <a:pathLst>
                <a:path w="18717" h="12049" extrusionOk="0">
                  <a:moveTo>
                    <a:pt x="12714" y="4990"/>
                  </a:moveTo>
                  <a:cubicBezTo>
                    <a:pt x="13852" y="6326"/>
                    <a:pt x="14759" y="7843"/>
                    <a:pt x="15352" y="9476"/>
                  </a:cubicBezTo>
                  <a:cubicBezTo>
                    <a:pt x="15567" y="10069"/>
                    <a:pt x="15765" y="11273"/>
                    <a:pt x="15022" y="11586"/>
                  </a:cubicBezTo>
                  <a:cubicBezTo>
                    <a:pt x="14931" y="11623"/>
                    <a:pt x="14836" y="11639"/>
                    <a:pt x="14742" y="11639"/>
                  </a:cubicBezTo>
                  <a:cubicBezTo>
                    <a:pt x="14414" y="11639"/>
                    <a:pt x="14090" y="11441"/>
                    <a:pt x="13885" y="11224"/>
                  </a:cubicBezTo>
                  <a:cubicBezTo>
                    <a:pt x="13588" y="10877"/>
                    <a:pt x="13439" y="10449"/>
                    <a:pt x="13275" y="9937"/>
                  </a:cubicBezTo>
                  <a:cubicBezTo>
                    <a:pt x="12763" y="8321"/>
                    <a:pt x="12467" y="6953"/>
                    <a:pt x="12615" y="5568"/>
                  </a:cubicBezTo>
                  <a:cubicBezTo>
                    <a:pt x="12648" y="5370"/>
                    <a:pt x="12681" y="5188"/>
                    <a:pt x="12714" y="4990"/>
                  </a:cubicBezTo>
                  <a:close/>
                  <a:moveTo>
                    <a:pt x="4349" y="1"/>
                  </a:moveTo>
                  <a:cubicBezTo>
                    <a:pt x="3943" y="1"/>
                    <a:pt x="3554" y="43"/>
                    <a:pt x="3183" y="126"/>
                  </a:cubicBezTo>
                  <a:cubicBezTo>
                    <a:pt x="1732" y="456"/>
                    <a:pt x="165" y="1676"/>
                    <a:pt x="1" y="3375"/>
                  </a:cubicBezTo>
                  <a:lnTo>
                    <a:pt x="413" y="3407"/>
                  </a:lnTo>
                  <a:cubicBezTo>
                    <a:pt x="561" y="1907"/>
                    <a:pt x="1963" y="819"/>
                    <a:pt x="3265" y="538"/>
                  </a:cubicBezTo>
                  <a:cubicBezTo>
                    <a:pt x="3614" y="459"/>
                    <a:pt x="3981" y="420"/>
                    <a:pt x="4365" y="420"/>
                  </a:cubicBezTo>
                  <a:cubicBezTo>
                    <a:pt x="5343" y="420"/>
                    <a:pt x="6430" y="677"/>
                    <a:pt x="7602" y="1198"/>
                  </a:cubicBezTo>
                  <a:cubicBezTo>
                    <a:pt x="9400" y="1973"/>
                    <a:pt x="11049" y="3160"/>
                    <a:pt x="12384" y="4628"/>
                  </a:cubicBezTo>
                  <a:cubicBezTo>
                    <a:pt x="12302" y="4908"/>
                    <a:pt x="12252" y="5221"/>
                    <a:pt x="12203" y="5518"/>
                  </a:cubicBezTo>
                  <a:cubicBezTo>
                    <a:pt x="12021" y="7134"/>
                    <a:pt x="12467" y="8717"/>
                    <a:pt x="12879" y="10069"/>
                  </a:cubicBezTo>
                  <a:cubicBezTo>
                    <a:pt x="13044" y="10597"/>
                    <a:pt x="13225" y="11092"/>
                    <a:pt x="13588" y="11504"/>
                  </a:cubicBezTo>
                  <a:cubicBezTo>
                    <a:pt x="13852" y="11801"/>
                    <a:pt x="14280" y="12048"/>
                    <a:pt x="14742" y="12048"/>
                  </a:cubicBezTo>
                  <a:cubicBezTo>
                    <a:pt x="14874" y="12048"/>
                    <a:pt x="15022" y="12015"/>
                    <a:pt x="15171" y="11966"/>
                  </a:cubicBezTo>
                  <a:cubicBezTo>
                    <a:pt x="15616" y="11784"/>
                    <a:pt x="15880" y="11372"/>
                    <a:pt x="15946" y="10795"/>
                  </a:cubicBezTo>
                  <a:cubicBezTo>
                    <a:pt x="15995" y="10366"/>
                    <a:pt x="15913" y="9822"/>
                    <a:pt x="15732" y="9327"/>
                  </a:cubicBezTo>
                  <a:cubicBezTo>
                    <a:pt x="15105" y="7563"/>
                    <a:pt x="14099" y="5930"/>
                    <a:pt x="12846" y="4529"/>
                  </a:cubicBezTo>
                  <a:cubicBezTo>
                    <a:pt x="13225" y="3407"/>
                    <a:pt x="13967" y="2517"/>
                    <a:pt x="14891" y="2121"/>
                  </a:cubicBezTo>
                  <a:cubicBezTo>
                    <a:pt x="15198" y="1986"/>
                    <a:pt x="15547" y="1919"/>
                    <a:pt x="15903" y="1919"/>
                  </a:cubicBezTo>
                  <a:cubicBezTo>
                    <a:pt x="16328" y="1919"/>
                    <a:pt x="16763" y="2015"/>
                    <a:pt x="17150" y="2204"/>
                  </a:cubicBezTo>
                  <a:cubicBezTo>
                    <a:pt x="17743" y="2484"/>
                    <a:pt x="18172" y="2946"/>
                    <a:pt x="18320" y="3506"/>
                  </a:cubicBezTo>
                  <a:lnTo>
                    <a:pt x="18716" y="3391"/>
                  </a:lnTo>
                  <a:cubicBezTo>
                    <a:pt x="18535" y="2715"/>
                    <a:pt x="18024" y="2171"/>
                    <a:pt x="17315" y="1824"/>
                  </a:cubicBezTo>
                  <a:cubicBezTo>
                    <a:pt x="16870" y="1611"/>
                    <a:pt x="16383" y="1503"/>
                    <a:pt x="15904" y="1503"/>
                  </a:cubicBezTo>
                  <a:cubicBezTo>
                    <a:pt x="15494" y="1503"/>
                    <a:pt x="15091" y="1582"/>
                    <a:pt x="14726" y="1742"/>
                  </a:cubicBezTo>
                  <a:cubicBezTo>
                    <a:pt x="13753" y="2154"/>
                    <a:pt x="12961" y="3061"/>
                    <a:pt x="12533" y="4182"/>
                  </a:cubicBezTo>
                  <a:cubicBezTo>
                    <a:pt x="11180" y="2764"/>
                    <a:pt x="9548" y="1594"/>
                    <a:pt x="7767" y="819"/>
                  </a:cubicBezTo>
                  <a:cubicBezTo>
                    <a:pt x="6535" y="273"/>
                    <a:pt x="5387" y="1"/>
                    <a:pt x="4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 name="Google Shape;342;p21"/>
            <p:cNvGrpSpPr/>
            <p:nvPr/>
          </p:nvGrpSpPr>
          <p:grpSpPr>
            <a:xfrm>
              <a:off x="-765228" y="913643"/>
              <a:ext cx="1449083" cy="1038802"/>
              <a:chOff x="-278950" y="213525"/>
              <a:chExt cx="687225" cy="492650"/>
            </a:xfrm>
          </p:grpSpPr>
          <p:sp>
            <p:nvSpPr>
              <p:cNvPr id="343" name="Google Shape;343;p21"/>
              <p:cNvSpPr/>
              <p:nvPr/>
            </p:nvSpPr>
            <p:spPr>
              <a:xfrm>
                <a:off x="-278950" y="213525"/>
                <a:ext cx="687225" cy="492650"/>
              </a:xfrm>
              <a:custGeom>
                <a:avLst/>
                <a:gdLst/>
                <a:ahLst/>
                <a:cxnLst/>
                <a:rect l="l" t="t" r="r" b="b"/>
                <a:pathLst>
                  <a:path w="27489" h="19706" extrusionOk="0">
                    <a:moveTo>
                      <a:pt x="1" y="1"/>
                    </a:moveTo>
                    <a:lnTo>
                      <a:pt x="1" y="19706"/>
                    </a:lnTo>
                    <a:lnTo>
                      <a:pt x="27489" y="19706"/>
                    </a:lnTo>
                    <a:lnTo>
                      <a:pt x="27489" y="1"/>
                    </a:ln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1"/>
              <p:cNvSpPr/>
              <p:nvPr/>
            </p:nvSpPr>
            <p:spPr>
              <a:xfrm>
                <a:off x="-278950" y="213525"/>
                <a:ext cx="687225" cy="66800"/>
              </a:xfrm>
              <a:custGeom>
                <a:avLst/>
                <a:gdLst/>
                <a:ahLst/>
                <a:cxnLst/>
                <a:rect l="l" t="t" r="r" b="b"/>
                <a:pathLst>
                  <a:path w="27489" h="2672" extrusionOk="0">
                    <a:moveTo>
                      <a:pt x="1" y="1"/>
                    </a:moveTo>
                    <a:lnTo>
                      <a:pt x="1" y="2672"/>
                    </a:lnTo>
                    <a:lnTo>
                      <a:pt x="27489" y="2672"/>
                    </a:lnTo>
                    <a:lnTo>
                      <a:pt x="27489" y="1"/>
                    </a:ln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21"/>
            <p:cNvSpPr/>
            <p:nvPr/>
          </p:nvSpPr>
          <p:spPr>
            <a:xfrm flipH="1">
              <a:off x="-672510" y="4137986"/>
              <a:ext cx="1796299" cy="1126693"/>
            </a:xfrm>
            <a:custGeom>
              <a:avLst/>
              <a:gdLst/>
              <a:ahLst/>
              <a:cxnLst/>
              <a:rect l="l" t="t" r="r" b="b"/>
              <a:pathLst>
                <a:path w="23202" h="14553" extrusionOk="0">
                  <a:moveTo>
                    <a:pt x="6382" y="0"/>
                  </a:moveTo>
                  <a:cubicBezTo>
                    <a:pt x="4405" y="0"/>
                    <a:pt x="2469" y="1157"/>
                    <a:pt x="1402" y="2779"/>
                  </a:cubicBezTo>
                  <a:cubicBezTo>
                    <a:pt x="198" y="4626"/>
                    <a:pt x="0" y="6951"/>
                    <a:pt x="479" y="9078"/>
                  </a:cubicBezTo>
                  <a:cubicBezTo>
                    <a:pt x="973" y="11206"/>
                    <a:pt x="2078" y="12756"/>
                    <a:pt x="3348" y="14553"/>
                  </a:cubicBezTo>
                  <a:lnTo>
                    <a:pt x="21602" y="14553"/>
                  </a:lnTo>
                  <a:cubicBezTo>
                    <a:pt x="22822" y="13135"/>
                    <a:pt x="23201" y="11074"/>
                    <a:pt x="22492" y="9359"/>
                  </a:cubicBezTo>
                  <a:cubicBezTo>
                    <a:pt x="21800" y="7644"/>
                    <a:pt x="20019" y="6374"/>
                    <a:pt x="18122" y="6259"/>
                  </a:cubicBezTo>
                  <a:cubicBezTo>
                    <a:pt x="18043" y="6255"/>
                    <a:pt x="17963" y="6253"/>
                    <a:pt x="17884" y="6253"/>
                  </a:cubicBezTo>
                  <a:cubicBezTo>
                    <a:pt x="16050" y="6253"/>
                    <a:pt x="14232" y="7334"/>
                    <a:pt x="13489" y="8947"/>
                  </a:cubicBezTo>
                  <a:cubicBezTo>
                    <a:pt x="13093" y="7067"/>
                    <a:pt x="12664" y="5154"/>
                    <a:pt x="11708" y="3472"/>
                  </a:cubicBezTo>
                  <a:cubicBezTo>
                    <a:pt x="10735" y="1807"/>
                    <a:pt x="9119" y="355"/>
                    <a:pt x="7140" y="59"/>
                  </a:cubicBezTo>
                  <a:cubicBezTo>
                    <a:pt x="6888" y="19"/>
                    <a:pt x="6635" y="0"/>
                    <a:pt x="6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1"/>
            <p:cNvSpPr/>
            <p:nvPr/>
          </p:nvSpPr>
          <p:spPr>
            <a:xfrm flipH="1">
              <a:off x="348308" y="4970071"/>
              <a:ext cx="972860" cy="366506"/>
            </a:xfrm>
            <a:custGeom>
              <a:avLst/>
              <a:gdLst/>
              <a:ahLst/>
              <a:cxnLst/>
              <a:rect l="l" t="t" r="r" b="b"/>
              <a:pathLst>
                <a:path w="12566" h="4734" extrusionOk="0">
                  <a:moveTo>
                    <a:pt x="6052" y="1"/>
                  </a:moveTo>
                  <a:cubicBezTo>
                    <a:pt x="3875" y="1"/>
                    <a:pt x="1830" y="1518"/>
                    <a:pt x="0" y="4519"/>
                  </a:cubicBezTo>
                  <a:lnTo>
                    <a:pt x="346" y="4733"/>
                  </a:lnTo>
                  <a:cubicBezTo>
                    <a:pt x="2111" y="1864"/>
                    <a:pt x="4024" y="413"/>
                    <a:pt x="6052" y="413"/>
                  </a:cubicBezTo>
                  <a:cubicBezTo>
                    <a:pt x="9515" y="413"/>
                    <a:pt x="12186" y="4684"/>
                    <a:pt x="12219" y="4733"/>
                  </a:cubicBezTo>
                  <a:lnTo>
                    <a:pt x="12565" y="4519"/>
                  </a:lnTo>
                  <a:cubicBezTo>
                    <a:pt x="12450" y="4321"/>
                    <a:pt x="9745" y="1"/>
                    <a:pt x="60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21"/>
            <p:cNvGrpSpPr/>
            <p:nvPr/>
          </p:nvGrpSpPr>
          <p:grpSpPr>
            <a:xfrm>
              <a:off x="3641371" y="4604001"/>
              <a:ext cx="926901" cy="444391"/>
              <a:chOff x="1733084" y="2586526"/>
              <a:chExt cx="926901" cy="444391"/>
            </a:xfrm>
          </p:grpSpPr>
          <p:sp>
            <p:nvSpPr>
              <p:cNvPr id="348" name="Google Shape;348;p21"/>
              <p:cNvSpPr/>
              <p:nvPr/>
            </p:nvSpPr>
            <p:spPr>
              <a:xfrm flipH="1">
                <a:off x="1736906" y="2590397"/>
                <a:ext cx="923079" cy="440520"/>
              </a:xfrm>
              <a:custGeom>
                <a:avLst/>
                <a:gdLst/>
                <a:ahLst/>
                <a:cxnLst/>
                <a:rect l="l" t="t" r="r" b="b"/>
                <a:pathLst>
                  <a:path w="11923" h="5690" extrusionOk="0">
                    <a:moveTo>
                      <a:pt x="11642" y="0"/>
                    </a:moveTo>
                    <a:lnTo>
                      <a:pt x="6860" y="4502"/>
                    </a:lnTo>
                    <a:cubicBezTo>
                      <a:pt x="6452" y="4897"/>
                      <a:pt x="5971" y="5279"/>
                      <a:pt x="5490" y="5279"/>
                    </a:cubicBezTo>
                    <a:cubicBezTo>
                      <a:pt x="5408" y="5279"/>
                      <a:pt x="5326" y="5268"/>
                      <a:pt x="5244" y="5244"/>
                    </a:cubicBezTo>
                    <a:cubicBezTo>
                      <a:pt x="4849" y="5112"/>
                      <a:pt x="4618" y="4733"/>
                      <a:pt x="4370" y="4321"/>
                    </a:cubicBezTo>
                    <a:cubicBezTo>
                      <a:pt x="4156" y="3941"/>
                      <a:pt x="3909" y="3546"/>
                      <a:pt x="3529" y="3298"/>
                    </a:cubicBezTo>
                    <a:cubicBezTo>
                      <a:pt x="3276" y="3136"/>
                      <a:pt x="2997" y="3068"/>
                      <a:pt x="2718" y="3068"/>
                    </a:cubicBezTo>
                    <a:cubicBezTo>
                      <a:pt x="2233" y="3068"/>
                      <a:pt x="1748" y="3273"/>
                      <a:pt x="1402" y="3546"/>
                    </a:cubicBezTo>
                    <a:cubicBezTo>
                      <a:pt x="743" y="4057"/>
                      <a:pt x="248" y="4881"/>
                      <a:pt x="1" y="5343"/>
                    </a:cubicBezTo>
                    <a:lnTo>
                      <a:pt x="363" y="5541"/>
                    </a:lnTo>
                    <a:cubicBezTo>
                      <a:pt x="759" y="4815"/>
                      <a:pt x="1221" y="4205"/>
                      <a:pt x="1650" y="3875"/>
                    </a:cubicBezTo>
                    <a:cubicBezTo>
                      <a:pt x="1929" y="3650"/>
                      <a:pt x="2326" y="3480"/>
                      <a:pt x="2715" y="3480"/>
                    </a:cubicBezTo>
                    <a:cubicBezTo>
                      <a:pt x="2924" y="3480"/>
                      <a:pt x="3131" y="3529"/>
                      <a:pt x="3315" y="3644"/>
                    </a:cubicBezTo>
                    <a:cubicBezTo>
                      <a:pt x="3612" y="3842"/>
                      <a:pt x="3810" y="4172"/>
                      <a:pt x="4024" y="4518"/>
                    </a:cubicBezTo>
                    <a:cubicBezTo>
                      <a:pt x="4288" y="4980"/>
                      <a:pt x="4585" y="5475"/>
                      <a:pt x="5129" y="5640"/>
                    </a:cubicBezTo>
                    <a:cubicBezTo>
                      <a:pt x="5244" y="5673"/>
                      <a:pt x="5360" y="5689"/>
                      <a:pt x="5492" y="5689"/>
                    </a:cubicBezTo>
                    <a:cubicBezTo>
                      <a:pt x="6118" y="5689"/>
                      <a:pt x="6695" y="5227"/>
                      <a:pt x="7141" y="4799"/>
                    </a:cubicBezTo>
                    <a:lnTo>
                      <a:pt x="11923" y="297"/>
                    </a:lnTo>
                    <a:lnTo>
                      <a:pt x="116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1"/>
              <p:cNvSpPr/>
              <p:nvPr/>
            </p:nvSpPr>
            <p:spPr>
              <a:xfrm flipH="1">
                <a:off x="1733084" y="2586526"/>
                <a:ext cx="111098" cy="120078"/>
              </a:xfrm>
              <a:custGeom>
                <a:avLst/>
                <a:gdLst/>
                <a:ahLst/>
                <a:cxnLst/>
                <a:rect l="l" t="t" r="r" b="b"/>
                <a:pathLst>
                  <a:path w="1435" h="1551" extrusionOk="0">
                    <a:moveTo>
                      <a:pt x="1221" y="1"/>
                    </a:moveTo>
                    <a:lnTo>
                      <a:pt x="0" y="149"/>
                    </a:lnTo>
                    <a:lnTo>
                      <a:pt x="50" y="561"/>
                    </a:lnTo>
                    <a:lnTo>
                      <a:pt x="990" y="446"/>
                    </a:lnTo>
                    <a:lnTo>
                      <a:pt x="990" y="446"/>
                    </a:lnTo>
                    <a:lnTo>
                      <a:pt x="825" y="1485"/>
                    </a:lnTo>
                    <a:lnTo>
                      <a:pt x="1237" y="1551"/>
                    </a:lnTo>
                    <a:lnTo>
                      <a:pt x="1435" y="232"/>
                    </a:lnTo>
                    <a:lnTo>
                      <a:pt x="122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50"/>
        <p:cNvGrpSpPr/>
        <p:nvPr/>
      </p:nvGrpSpPr>
      <p:grpSpPr>
        <a:xfrm>
          <a:off x="0" y="0"/>
          <a:ext cx="0" cy="0"/>
          <a:chOff x="0" y="0"/>
          <a:chExt cx="0" cy="0"/>
        </a:xfrm>
      </p:grpSpPr>
      <p:grpSp>
        <p:nvGrpSpPr>
          <p:cNvPr id="351" name="Google Shape;351;p22"/>
          <p:cNvGrpSpPr/>
          <p:nvPr/>
        </p:nvGrpSpPr>
        <p:grpSpPr>
          <a:xfrm>
            <a:off x="-929887" y="-779971"/>
            <a:ext cx="11070096" cy="6269525"/>
            <a:chOff x="-929887" y="-779971"/>
            <a:chExt cx="11070096" cy="6269525"/>
          </a:xfrm>
        </p:grpSpPr>
        <p:sp>
          <p:nvSpPr>
            <p:cNvPr id="352" name="Google Shape;352;p22"/>
            <p:cNvSpPr/>
            <p:nvPr/>
          </p:nvSpPr>
          <p:spPr>
            <a:xfrm>
              <a:off x="-387450" y="4275700"/>
              <a:ext cx="727500" cy="72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sh"/>
                <a:ea typeface="Mulish"/>
                <a:cs typeface="Mulish"/>
                <a:sym typeface="Mulish"/>
              </a:endParaRPr>
            </a:p>
          </p:txBody>
        </p:sp>
        <p:grpSp>
          <p:nvGrpSpPr>
            <p:cNvPr id="353" name="Google Shape;353;p22"/>
            <p:cNvGrpSpPr/>
            <p:nvPr/>
          </p:nvGrpSpPr>
          <p:grpSpPr>
            <a:xfrm>
              <a:off x="8430784" y="142985"/>
              <a:ext cx="1709425" cy="1168292"/>
              <a:chOff x="8430784" y="142985"/>
              <a:chExt cx="1709425" cy="1168292"/>
            </a:xfrm>
          </p:grpSpPr>
          <p:sp>
            <p:nvSpPr>
              <p:cNvPr id="354" name="Google Shape;354;p22"/>
              <p:cNvSpPr/>
              <p:nvPr/>
            </p:nvSpPr>
            <p:spPr>
              <a:xfrm>
                <a:off x="8524134" y="223135"/>
                <a:ext cx="1616075" cy="1088142"/>
              </a:xfrm>
              <a:custGeom>
                <a:avLst/>
                <a:gdLst/>
                <a:ahLst/>
                <a:cxnLst/>
                <a:rect l="l" t="t" r="r" b="b"/>
                <a:pathLst>
                  <a:path w="80915" h="54482" extrusionOk="0">
                    <a:moveTo>
                      <a:pt x="1" y="0"/>
                    </a:moveTo>
                    <a:lnTo>
                      <a:pt x="1" y="54482"/>
                    </a:lnTo>
                    <a:lnTo>
                      <a:pt x="80915" y="54482"/>
                    </a:lnTo>
                    <a:lnTo>
                      <a:pt x="80915" y="0"/>
                    </a:ln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 name="Google Shape;355;p22"/>
              <p:cNvGrpSpPr/>
              <p:nvPr/>
            </p:nvGrpSpPr>
            <p:grpSpPr>
              <a:xfrm>
                <a:off x="8430784" y="142985"/>
                <a:ext cx="1616075" cy="1088142"/>
                <a:chOff x="2852550" y="3857175"/>
                <a:chExt cx="2022875" cy="1362050"/>
              </a:xfrm>
            </p:grpSpPr>
            <p:sp>
              <p:nvSpPr>
                <p:cNvPr id="356" name="Google Shape;356;p22"/>
                <p:cNvSpPr/>
                <p:nvPr/>
              </p:nvSpPr>
              <p:spPr>
                <a:xfrm>
                  <a:off x="2852550" y="3857175"/>
                  <a:ext cx="2022875" cy="1362050"/>
                </a:xfrm>
                <a:custGeom>
                  <a:avLst/>
                  <a:gdLst/>
                  <a:ahLst/>
                  <a:cxnLst/>
                  <a:rect l="l" t="t" r="r" b="b"/>
                  <a:pathLst>
                    <a:path w="80915" h="54482" extrusionOk="0">
                      <a:moveTo>
                        <a:pt x="1" y="0"/>
                      </a:moveTo>
                      <a:lnTo>
                        <a:pt x="1" y="54482"/>
                      </a:lnTo>
                      <a:lnTo>
                        <a:pt x="80915" y="54482"/>
                      </a:lnTo>
                      <a:lnTo>
                        <a:pt x="809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2"/>
                <p:cNvSpPr/>
                <p:nvPr/>
              </p:nvSpPr>
              <p:spPr>
                <a:xfrm>
                  <a:off x="2852550" y="3857175"/>
                  <a:ext cx="2022875" cy="128650"/>
                </a:xfrm>
                <a:custGeom>
                  <a:avLst/>
                  <a:gdLst/>
                  <a:ahLst/>
                  <a:cxnLst/>
                  <a:rect l="l" t="t" r="r" b="b"/>
                  <a:pathLst>
                    <a:path w="80915" h="5146" extrusionOk="0">
                      <a:moveTo>
                        <a:pt x="1" y="0"/>
                      </a:moveTo>
                      <a:lnTo>
                        <a:pt x="1" y="5145"/>
                      </a:lnTo>
                      <a:lnTo>
                        <a:pt x="80915" y="5145"/>
                      </a:lnTo>
                      <a:lnTo>
                        <a:pt x="809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8" name="Google Shape;358;p22"/>
            <p:cNvSpPr/>
            <p:nvPr/>
          </p:nvSpPr>
          <p:spPr>
            <a:xfrm rot="2700000" flipH="1">
              <a:off x="-259656" y="4742940"/>
              <a:ext cx="972874" cy="366512"/>
            </a:xfrm>
            <a:custGeom>
              <a:avLst/>
              <a:gdLst/>
              <a:ahLst/>
              <a:cxnLst/>
              <a:rect l="l" t="t" r="r" b="b"/>
              <a:pathLst>
                <a:path w="12566" h="4734" extrusionOk="0">
                  <a:moveTo>
                    <a:pt x="6052" y="1"/>
                  </a:moveTo>
                  <a:cubicBezTo>
                    <a:pt x="3875" y="1"/>
                    <a:pt x="1830" y="1518"/>
                    <a:pt x="0" y="4519"/>
                  </a:cubicBezTo>
                  <a:lnTo>
                    <a:pt x="346" y="4733"/>
                  </a:lnTo>
                  <a:cubicBezTo>
                    <a:pt x="2111" y="1864"/>
                    <a:pt x="4024" y="413"/>
                    <a:pt x="6052" y="413"/>
                  </a:cubicBezTo>
                  <a:cubicBezTo>
                    <a:pt x="9515" y="413"/>
                    <a:pt x="12186" y="4684"/>
                    <a:pt x="12219" y="4733"/>
                  </a:cubicBezTo>
                  <a:lnTo>
                    <a:pt x="12565" y="4519"/>
                  </a:lnTo>
                  <a:cubicBezTo>
                    <a:pt x="12450" y="4321"/>
                    <a:pt x="9745" y="1"/>
                    <a:pt x="60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2"/>
            <p:cNvSpPr/>
            <p:nvPr/>
          </p:nvSpPr>
          <p:spPr>
            <a:xfrm flipH="1">
              <a:off x="7875515" y="4362861"/>
              <a:ext cx="1796299" cy="1126693"/>
            </a:xfrm>
            <a:custGeom>
              <a:avLst/>
              <a:gdLst/>
              <a:ahLst/>
              <a:cxnLst/>
              <a:rect l="l" t="t" r="r" b="b"/>
              <a:pathLst>
                <a:path w="23202" h="14553" extrusionOk="0">
                  <a:moveTo>
                    <a:pt x="6382" y="0"/>
                  </a:moveTo>
                  <a:cubicBezTo>
                    <a:pt x="4405" y="0"/>
                    <a:pt x="2469" y="1157"/>
                    <a:pt x="1402" y="2779"/>
                  </a:cubicBezTo>
                  <a:cubicBezTo>
                    <a:pt x="198" y="4626"/>
                    <a:pt x="0" y="6951"/>
                    <a:pt x="479" y="9078"/>
                  </a:cubicBezTo>
                  <a:cubicBezTo>
                    <a:pt x="973" y="11206"/>
                    <a:pt x="2078" y="12756"/>
                    <a:pt x="3348" y="14553"/>
                  </a:cubicBezTo>
                  <a:lnTo>
                    <a:pt x="21602" y="14553"/>
                  </a:lnTo>
                  <a:cubicBezTo>
                    <a:pt x="22822" y="13135"/>
                    <a:pt x="23201" y="11074"/>
                    <a:pt x="22492" y="9359"/>
                  </a:cubicBezTo>
                  <a:cubicBezTo>
                    <a:pt x="21800" y="7644"/>
                    <a:pt x="20019" y="6374"/>
                    <a:pt x="18122" y="6259"/>
                  </a:cubicBezTo>
                  <a:cubicBezTo>
                    <a:pt x="18043" y="6255"/>
                    <a:pt x="17963" y="6253"/>
                    <a:pt x="17884" y="6253"/>
                  </a:cubicBezTo>
                  <a:cubicBezTo>
                    <a:pt x="16050" y="6253"/>
                    <a:pt x="14232" y="7334"/>
                    <a:pt x="13489" y="8947"/>
                  </a:cubicBezTo>
                  <a:cubicBezTo>
                    <a:pt x="13093" y="7067"/>
                    <a:pt x="12664" y="5154"/>
                    <a:pt x="11708" y="3472"/>
                  </a:cubicBezTo>
                  <a:cubicBezTo>
                    <a:pt x="10735" y="1807"/>
                    <a:pt x="9119" y="355"/>
                    <a:pt x="7140" y="59"/>
                  </a:cubicBezTo>
                  <a:cubicBezTo>
                    <a:pt x="6888" y="19"/>
                    <a:pt x="6635" y="0"/>
                    <a:pt x="6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2"/>
            <p:cNvSpPr/>
            <p:nvPr/>
          </p:nvSpPr>
          <p:spPr>
            <a:xfrm rot="6352957" flipH="1">
              <a:off x="-1020788" y="-299199"/>
              <a:ext cx="1994199" cy="1316924"/>
            </a:xfrm>
            <a:custGeom>
              <a:avLst/>
              <a:gdLst/>
              <a:ahLst/>
              <a:cxnLst/>
              <a:rect l="l" t="t" r="r" b="b"/>
              <a:pathLst>
                <a:path w="25758" h="17010" extrusionOk="0">
                  <a:moveTo>
                    <a:pt x="13341" y="1"/>
                  </a:moveTo>
                  <a:cubicBezTo>
                    <a:pt x="11267" y="1"/>
                    <a:pt x="9193" y="735"/>
                    <a:pt x="7371" y="2202"/>
                  </a:cubicBezTo>
                  <a:cubicBezTo>
                    <a:pt x="3727" y="5137"/>
                    <a:pt x="297" y="10909"/>
                    <a:pt x="1" y="17010"/>
                  </a:cubicBezTo>
                  <a:lnTo>
                    <a:pt x="25757" y="17010"/>
                  </a:lnTo>
                  <a:cubicBezTo>
                    <a:pt x="25460" y="10909"/>
                    <a:pt x="22938" y="5121"/>
                    <a:pt x="19310" y="2202"/>
                  </a:cubicBezTo>
                  <a:cubicBezTo>
                    <a:pt x="17488" y="735"/>
                    <a:pt x="15414" y="1"/>
                    <a:pt x="133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8DA624-D3B5-4FAE-8E25-AF2CDAC56F00}"/>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4145" y="-15270"/>
            <a:ext cx="2543175" cy="3836194"/>
          </a:xfrm>
          <a:prstGeom prst="rect">
            <a:avLst/>
          </a:prstGeom>
        </p:spPr>
      </p:pic>
      <p:sp>
        <p:nvSpPr>
          <p:cNvPr id="4" name="Rectangle 3">
            <a:extLst>
              <a:ext uri="{FF2B5EF4-FFF2-40B4-BE49-F238E27FC236}">
                <a16:creationId xmlns:a16="http://schemas.microsoft.com/office/drawing/2014/main" id="{95954236-B852-4F12-8173-438E32EE00C0}"/>
              </a:ext>
            </a:extLst>
          </p:cNvPr>
          <p:cNvSpPr/>
          <p:nvPr userDrawn="1"/>
        </p:nvSpPr>
        <p:spPr>
          <a:xfrm>
            <a:off x="306807" y="159487"/>
            <a:ext cx="8310812" cy="7970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Ubuntu" panose="020B0504030602030204" pitchFamily="34" charset="0"/>
            </a:endParaRPr>
          </a:p>
        </p:txBody>
      </p:sp>
      <p:sp>
        <p:nvSpPr>
          <p:cNvPr id="5" name="Freeform 13">
            <a:extLst>
              <a:ext uri="{FF2B5EF4-FFF2-40B4-BE49-F238E27FC236}">
                <a16:creationId xmlns:a16="http://schemas.microsoft.com/office/drawing/2014/main" id="{C65FCF37-7B80-4066-9011-12941AF4D38B}"/>
              </a:ext>
            </a:extLst>
          </p:cNvPr>
          <p:cNvSpPr/>
          <p:nvPr userDrawn="1"/>
        </p:nvSpPr>
        <p:spPr>
          <a:xfrm>
            <a:off x="162430" y="159488"/>
            <a:ext cx="8301251" cy="703114"/>
          </a:xfrm>
          <a:custGeom>
            <a:avLst/>
            <a:gdLst>
              <a:gd name="connsiteX0" fmla="*/ 0 w 11068334"/>
              <a:gd name="connsiteY0" fmla="*/ 0 h 937485"/>
              <a:gd name="connsiteX1" fmla="*/ 11068334 w 11068334"/>
              <a:gd name="connsiteY1" fmla="*/ 0 h 937485"/>
              <a:gd name="connsiteX2" fmla="*/ 11068334 w 11068334"/>
              <a:gd name="connsiteY2" fmla="*/ 423015 h 937485"/>
              <a:gd name="connsiteX3" fmla="*/ 10994064 w 11068334"/>
              <a:gd name="connsiteY3" fmla="*/ 680485 h 937485"/>
              <a:gd name="connsiteX4" fmla="*/ 10795473 w 11068334"/>
              <a:gd name="connsiteY4" fmla="*/ 937485 h 937485"/>
              <a:gd name="connsiteX5" fmla="*/ 0 w 11068334"/>
              <a:gd name="connsiteY5" fmla="*/ 937485 h 93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8334" h="937485">
                <a:moveTo>
                  <a:pt x="0" y="0"/>
                </a:moveTo>
                <a:lnTo>
                  <a:pt x="11068334" y="0"/>
                </a:lnTo>
                <a:lnTo>
                  <a:pt x="11068334" y="423015"/>
                </a:lnTo>
                <a:lnTo>
                  <a:pt x="10994064" y="680485"/>
                </a:lnTo>
                <a:lnTo>
                  <a:pt x="10795473" y="937485"/>
                </a:lnTo>
                <a:lnTo>
                  <a:pt x="0" y="937485"/>
                </a:lnTo>
                <a:close/>
              </a:path>
            </a:pathLst>
          </a:custGeom>
          <a:gradFill>
            <a:gsLst>
              <a:gs pos="0">
                <a:schemeClr val="accent1"/>
              </a:gs>
              <a:gs pos="100000">
                <a:srgbClr val="FFFFFF"/>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Ubuntu" panose="020B0504030602030204" pitchFamily="34" charset="0"/>
            </a:endParaRPr>
          </a:p>
        </p:txBody>
      </p:sp>
      <p:sp>
        <p:nvSpPr>
          <p:cNvPr id="6" name="Isosceles Triangle 5">
            <a:extLst>
              <a:ext uri="{FF2B5EF4-FFF2-40B4-BE49-F238E27FC236}">
                <a16:creationId xmlns:a16="http://schemas.microsoft.com/office/drawing/2014/main" id="{5B0E9718-E862-4DD5-9A79-66B24CDAA592}"/>
              </a:ext>
            </a:extLst>
          </p:cNvPr>
          <p:cNvSpPr/>
          <p:nvPr userDrawn="1"/>
        </p:nvSpPr>
        <p:spPr>
          <a:xfrm rot="16200000">
            <a:off x="6158170" y="264504"/>
            <a:ext cx="862148" cy="543742"/>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Ubuntu" panose="020B0504030602030204" pitchFamily="34" charset="0"/>
            </a:endParaRPr>
          </a:p>
        </p:txBody>
      </p:sp>
      <p:sp>
        <p:nvSpPr>
          <p:cNvPr id="7" name="Rectangle 6">
            <a:extLst>
              <a:ext uri="{FF2B5EF4-FFF2-40B4-BE49-F238E27FC236}">
                <a16:creationId xmlns:a16="http://schemas.microsoft.com/office/drawing/2014/main" id="{E15976A9-AB04-47F1-9942-DAF82E6CE882}"/>
              </a:ext>
            </a:extLst>
          </p:cNvPr>
          <p:cNvSpPr/>
          <p:nvPr userDrawn="1"/>
        </p:nvSpPr>
        <p:spPr>
          <a:xfrm>
            <a:off x="6861115" y="105301"/>
            <a:ext cx="2138013" cy="86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89E4EDDB-EC77-47CF-8243-AA1F71656CE4}"/>
              </a:ext>
            </a:extLst>
          </p:cNvPr>
          <p:cNvSpPr/>
          <p:nvPr userDrawn="1"/>
        </p:nvSpPr>
        <p:spPr>
          <a:xfrm>
            <a:off x="64862" y="71010"/>
            <a:ext cx="8999128" cy="4978620"/>
          </a:xfrm>
          <a:prstGeom prst="rect">
            <a:avLst/>
          </a:prstGeom>
          <a:noFill/>
          <a:ln w="76200">
            <a:gradFill>
              <a:gsLst>
                <a:gs pos="100000">
                  <a:schemeClr val="accent1"/>
                </a:gs>
                <a:gs pos="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Picture 8">
            <a:extLst>
              <a:ext uri="{FF2B5EF4-FFF2-40B4-BE49-F238E27FC236}">
                <a16:creationId xmlns:a16="http://schemas.microsoft.com/office/drawing/2014/main" id="{A8F7C365-2DDD-4153-99C0-9F258D36E7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1360" y="318379"/>
            <a:ext cx="1569674" cy="570577"/>
          </a:xfrm>
          <a:prstGeom prst="rect">
            <a:avLst/>
          </a:prstGeom>
        </p:spPr>
      </p:pic>
    </p:spTree>
    <p:extLst>
      <p:ext uri="{BB962C8B-B14F-4D97-AF65-F5344CB8AC3E}">
        <p14:creationId xmlns:p14="http://schemas.microsoft.com/office/powerpoint/2010/main" val="2354624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 x text or images (uneq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12" name="Subtitle 2">
            <a:extLst>
              <a:ext uri="{FF2B5EF4-FFF2-40B4-BE49-F238E27FC236}">
                <a16:creationId xmlns:a16="http://schemas.microsoft.com/office/drawing/2014/main" id="{9269ECDF-EAA4-4EDA-BBA4-D6955429A96F}"/>
              </a:ext>
            </a:extLst>
          </p:cNvPr>
          <p:cNvSpPr>
            <a:spLocks noGrp="1"/>
          </p:cNvSpPr>
          <p:nvPr>
            <p:ph type="subTitle" idx="1" hasCustomPrompt="1"/>
          </p:nvPr>
        </p:nvSpPr>
        <p:spPr>
          <a:xfrm>
            <a:off x="494108" y="980100"/>
            <a:ext cx="3989786"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14" name="Text Placeholder 2">
            <a:extLst>
              <a:ext uri="{FF2B5EF4-FFF2-40B4-BE49-F238E27FC236}">
                <a16:creationId xmlns:a16="http://schemas.microsoft.com/office/drawing/2014/main" id="{B2C8C5A6-3869-4A5C-B255-BB78E5C41ADE}"/>
              </a:ext>
            </a:extLst>
          </p:cNvPr>
          <p:cNvSpPr>
            <a:spLocks noGrp="1"/>
          </p:cNvSpPr>
          <p:nvPr>
            <p:ph type="body" sz="quarter" idx="27" hasCustomPrompt="1"/>
          </p:nvPr>
        </p:nvSpPr>
        <p:spPr>
          <a:xfrm>
            <a:off x="494109" y="1358504"/>
            <a:ext cx="2601515" cy="3265884"/>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6" name="Content Placeholder 3">
            <a:extLst>
              <a:ext uri="{FF2B5EF4-FFF2-40B4-BE49-F238E27FC236}">
                <a16:creationId xmlns:a16="http://schemas.microsoft.com/office/drawing/2014/main" id="{5C3589E9-7FC2-430B-A305-89B31844D418}"/>
              </a:ext>
            </a:extLst>
          </p:cNvPr>
          <p:cNvSpPr>
            <a:spLocks noGrp="1"/>
          </p:cNvSpPr>
          <p:nvPr>
            <p:ph sz="quarter" idx="28" hasCustomPrompt="1"/>
          </p:nvPr>
        </p:nvSpPr>
        <p:spPr>
          <a:xfrm>
            <a:off x="3268267" y="1358504"/>
            <a:ext cx="5381624" cy="3265884"/>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image or chart/table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	</a:t>
            </a:r>
          </a:p>
          <a:p>
            <a:pPr lvl="8"/>
            <a:r>
              <a:rPr lang="en-GB"/>
              <a:t>Ninth level</a:t>
            </a:r>
          </a:p>
        </p:txBody>
      </p:sp>
    </p:spTree>
    <p:extLst>
      <p:ext uri="{BB962C8B-B14F-4D97-AF65-F5344CB8AC3E}">
        <p14:creationId xmlns:p14="http://schemas.microsoft.com/office/powerpoint/2010/main" val="2344661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1DBA67-30CE-4624-801A-8583EFA459C8}"/>
              </a:ext>
            </a:extLst>
          </p:cNvPr>
          <p:cNvSpPr>
            <a:spLocks noGrp="1"/>
          </p:cNvSpPr>
          <p:nvPr>
            <p:ph type="title" hasCustomPrompt="1"/>
          </p:nvPr>
        </p:nvSpPr>
        <p:spPr>
          <a:xfrm>
            <a:off x="494108" y="1809000"/>
            <a:ext cx="6766323" cy="461665"/>
          </a:xfrm>
        </p:spPr>
        <p:txBody>
          <a:bodyPr anchor="b"/>
          <a:lstStyle>
            <a:lvl1pPr>
              <a:lnSpc>
                <a:spcPct val="100000"/>
              </a:lnSpc>
              <a:defRPr/>
            </a:lvl1pPr>
          </a:lstStyle>
          <a:p>
            <a:r>
              <a:rPr lang="en-GB"/>
              <a:t>Cover title</a:t>
            </a:r>
          </a:p>
        </p:txBody>
      </p:sp>
      <p:sp>
        <p:nvSpPr>
          <p:cNvPr id="8" name="Subtitle 2">
            <a:extLst>
              <a:ext uri="{FF2B5EF4-FFF2-40B4-BE49-F238E27FC236}">
                <a16:creationId xmlns:a16="http://schemas.microsoft.com/office/drawing/2014/main" id="{B555C0D5-EC80-4CCA-8270-4CE47862E64B}"/>
              </a:ext>
            </a:extLst>
          </p:cNvPr>
          <p:cNvSpPr>
            <a:spLocks noGrp="1"/>
          </p:cNvSpPr>
          <p:nvPr>
            <p:ph type="subTitle" idx="1" hasCustomPrompt="1"/>
          </p:nvPr>
        </p:nvSpPr>
        <p:spPr>
          <a:xfrm>
            <a:off x="494110" y="2349000"/>
            <a:ext cx="6766322" cy="290849"/>
          </a:xfrm>
        </p:spPr>
        <p:txBody>
          <a:bodyPr lIns="0" tIns="0" rIns="0" bIns="0">
            <a:noAutofit/>
          </a:bodyPr>
          <a:lstStyle>
            <a:lvl1pPr marL="0" indent="0" algn="l">
              <a:buNone/>
              <a:defRPr lang="en-GB" sz="2100" kern="1200" dirty="0">
                <a:solidFill>
                  <a:schemeClr val="accent1"/>
                </a:solidFill>
                <a:latin typeface="Times New Roman" panose="02020603050405020304" pitchFamily="18" charset="0"/>
                <a:ea typeface="+mn-ea"/>
                <a:cs typeface="Times New Roman" panose="02020603050405020304"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90000"/>
              </a:lnSpc>
              <a:spcBef>
                <a:spcPts val="750"/>
              </a:spcBef>
              <a:buFontTx/>
              <a:buNone/>
            </a:pPr>
            <a:r>
              <a:rPr lang="en-GB"/>
              <a:t>Cover subtitle</a:t>
            </a:r>
          </a:p>
        </p:txBody>
      </p:sp>
      <p:sp>
        <p:nvSpPr>
          <p:cNvPr id="6" name="Text Placeholder 2">
            <a:extLst>
              <a:ext uri="{FF2B5EF4-FFF2-40B4-BE49-F238E27FC236}">
                <a16:creationId xmlns:a16="http://schemas.microsoft.com/office/drawing/2014/main" id="{ADAADD92-7453-4A83-91C6-B5F6E01A28D7}"/>
              </a:ext>
            </a:extLst>
          </p:cNvPr>
          <p:cNvSpPr>
            <a:spLocks noGrp="1"/>
          </p:cNvSpPr>
          <p:nvPr>
            <p:ph type="body" sz="quarter" idx="22" hasCustomPrompt="1"/>
          </p:nvPr>
        </p:nvSpPr>
        <p:spPr>
          <a:xfrm>
            <a:off x="494110" y="4519613"/>
            <a:ext cx="3996928" cy="130969"/>
          </a:xfrm>
          <a:prstGeom prst="rect">
            <a:avLst/>
          </a:prstGeom>
        </p:spPr>
        <p:txBody>
          <a:bodyPr lIns="0" tIns="0" rIns="0" bIns="0"/>
          <a:lstStyle>
            <a:lvl1pPr marL="0" indent="0">
              <a:buFontTx/>
              <a:buNone/>
              <a:defRPr sz="900" b="1">
                <a:solidFill>
                  <a:schemeClr val="accent1"/>
                </a:solidFill>
                <a:latin typeface="Arial" panose="020B0604020202020204" pitchFamily="34" charset="0"/>
                <a:cs typeface="Arial" panose="020B0604020202020204" pitchFamily="34" charset="0"/>
              </a:defRPr>
            </a:lvl1pPr>
            <a:lvl2pPr marL="189000" indent="0">
              <a:buFontTx/>
              <a:buNone/>
              <a:defRPr/>
            </a:lvl2pPr>
            <a:lvl3pPr marL="685800" indent="0">
              <a:buFontTx/>
              <a:buNone/>
              <a:defRPr/>
            </a:lvl3pPr>
            <a:lvl4pPr marL="1028700" indent="0">
              <a:buFontTx/>
              <a:buNone/>
              <a:defRPr/>
            </a:lvl4pPr>
            <a:lvl5pPr marL="1371600" indent="0">
              <a:buFontTx/>
              <a:buNone/>
              <a:defRPr/>
            </a:lvl5pPr>
          </a:lstStyle>
          <a:p>
            <a:pPr lvl="0"/>
            <a:r>
              <a:rPr lang="en-GB" err="1"/>
              <a:t>Firstname</a:t>
            </a:r>
            <a:r>
              <a:rPr lang="en-GB"/>
              <a:t> </a:t>
            </a:r>
            <a:r>
              <a:rPr lang="en-GB" err="1"/>
              <a:t>Lastname</a:t>
            </a:r>
            <a:endParaRPr lang="en-GB"/>
          </a:p>
        </p:txBody>
      </p:sp>
      <p:sp>
        <p:nvSpPr>
          <p:cNvPr id="5" name="Text Placeholder 4">
            <a:extLst>
              <a:ext uri="{FF2B5EF4-FFF2-40B4-BE49-F238E27FC236}">
                <a16:creationId xmlns:a16="http://schemas.microsoft.com/office/drawing/2014/main" id="{600A7456-7A16-4CC1-9A50-E0FF881EE5E2}"/>
              </a:ext>
            </a:extLst>
          </p:cNvPr>
          <p:cNvSpPr>
            <a:spLocks noGrp="1"/>
          </p:cNvSpPr>
          <p:nvPr>
            <p:ph type="body" sz="quarter" idx="23" hasCustomPrompt="1"/>
          </p:nvPr>
        </p:nvSpPr>
        <p:spPr>
          <a:xfrm>
            <a:off x="494110" y="4701503"/>
            <a:ext cx="3989784" cy="130968"/>
          </a:xfrm>
        </p:spPr>
        <p:txBody>
          <a:bodyPr>
            <a:noAutofit/>
          </a:bodyPr>
          <a:lstStyle>
            <a:lvl1pPr marL="0" indent="0">
              <a:buNone/>
              <a:defRPr sz="900"/>
            </a:lvl1pPr>
          </a:lstStyle>
          <a:p>
            <a:pPr lvl="0"/>
            <a:r>
              <a:rPr lang="en-GB"/>
              <a:t>DDDD MMMM</a:t>
            </a:r>
          </a:p>
        </p:txBody>
      </p:sp>
    </p:spTree>
    <p:extLst>
      <p:ext uri="{BB962C8B-B14F-4D97-AF65-F5344CB8AC3E}">
        <p14:creationId xmlns:p14="http://schemas.microsoft.com/office/powerpoint/2010/main" val="3923726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x text or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494111" y="980100"/>
            <a:ext cx="3992164"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17" name="Text placeholder 2">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494110" y="1358504"/>
            <a:ext cx="8155781" cy="3265884"/>
          </a:xfrm>
        </p:spPr>
        <p:txBody>
          <a:bodyPr/>
          <a:lstStyle>
            <a:lvl1pPr>
              <a:defRPr/>
            </a:lvl1pPr>
            <a:lvl5pPr>
              <a:defRPr/>
            </a:lvl5pPr>
            <a:lvl6pPr>
              <a:defRPr sz="1500"/>
            </a:lvl6pPr>
            <a:lvl7pPr>
              <a:defRPr/>
            </a:lvl7pPr>
            <a:lvl8pPr>
              <a:defRPr/>
            </a:lvl8pPr>
            <a:lvl9pPr>
              <a:defRPr/>
            </a:lvl9pPr>
          </a:lstStyle>
          <a:p>
            <a:pPr lvl="0"/>
            <a:r>
              <a:rPr lang="en-GB"/>
              <a:t>Click to add text, image or graph/table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1639527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a:xfrm>
            <a:off x="494108" y="492919"/>
            <a:ext cx="6766323" cy="399600"/>
          </a:xfrm>
        </p:spPr>
        <p:txBody>
          <a:bodyPr/>
          <a:lstStyle>
            <a:lvl1pPr>
              <a:defRPr/>
            </a:lvl1pPr>
          </a:lstStyle>
          <a:p>
            <a:r>
              <a:rPr lang="en-GB"/>
              <a:t>Slide title</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3845857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grpSp>
        <p:nvGrpSpPr>
          <p:cNvPr id="32" name="Google Shape;32;p3"/>
          <p:cNvGrpSpPr/>
          <p:nvPr/>
        </p:nvGrpSpPr>
        <p:grpSpPr>
          <a:xfrm>
            <a:off x="-673958" y="-684189"/>
            <a:ext cx="10553813" cy="6319347"/>
            <a:chOff x="-673958" y="-684189"/>
            <a:chExt cx="10553813" cy="6319347"/>
          </a:xfrm>
        </p:grpSpPr>
        <p:sp>
          <p:nvSpPr>
            <p:cNvPr id="33" name="Google Shape;33;p3"/>
            <p:cNvSpPr/>
            <p:nvPr/>
          </p:nvSpPr>
          <p:spPr>
            <a:xfrm flipH="1">
              <a:off x="-114520" y="4318245"/>
              <a:ext cx="1994184" cy="1316914"/>
            </a:xfrm>
            <a:custGeom>
              <a:avLst/>
              <a:gdLst/>
              <a:ahLst/>
              <a:cxnLst/>
              <a:rect l="l" t="t" r="r" b="b"/>
              <a:pathLst>
                <a:path w="25758" h="17010" extrusionOk="0">
                  <a:moveTo>
                    <a:pt x="13341" y="1"/>
                  </a:moveTo>
                  <a:cubicBezTo>
                    <a:pt x="11267" y="1"/>
                    <a:pt x="9193" y="735"/>
                    <a:pt x="7371" y="2202"/>
                  </a:cubicBezTo>
                  <a:cubicBezTo>
                    <a:pt x="3727" y="5137"/>
                    <a:pt x="297" y="10909"/>
                    <a:pt x="1" y="17010"/>
                  </a:cubicBezTo>
                  <a:lnTo>
                    <a:pt x="25757" y="17010"/>
                  </a:lnTo>
                  <a:cubicBezTo>
                    <a:pt x="25460" y="10909"/>
                    <a:pt x="22938" y="5121"/>
                    <a:pt x="19310" y="2202"/>
                  </a:cubicBezTo>
                  <a:cubicBezTo>
                    <a:pt x="17488" y="735"/>
                    <a:pt x="15414" y="1"/>
                    <a:pt x="13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7467582" y="4034050"/>
              <a:ext cx="1962019" cy="1230638"/>
            </a:xfrm>
            <a:custGeom>
              <a:avLst/>
              <a:gdLst/>
              <a:ahLst/>
              <a:cxnLst/>
              <a:rect l="l" t="t" r="r" b="b"/>
              <a:pathLst>
                <a:path w="23202" h="14553" extrusionOk="0">
                  <a:moveTo>
                    <a:pt x="6382" y="0"/>
                  </a:moveTo>
                  <a:cubicBezTo>
                    <a:pt x="4405" y="0"/>
                    <a:pt x="2469" y="1157"/>
                    <a:pt x="1402" y="2779"/>
                  </a:cubicBezTo>
                  <a:cubicBezTo>
                    <a:pt x="198" y="4626"/>
                    <a:pt x="0" y="6951"/>
                    <a:pt x="479" y="9078"/>
                  </a:cubicBezTo>
                  <a:cubicBezTo>
                    <a:pt x="973" y="11206"/>
                    <a:pt x="2078" y="12756"/>
                    <a:pt x="3348" y="14553"/>
                  </a:cubicBezTo>
                  <a:lnTo>
                    <a:pt x="21602" y="14553"/>
                  </a:lnTo>
                  <a:cubicBezTo>
                    <a:pt x="22822" y="13135"/>
                    <a:pt x="23201" y="11074"/>
                    <a:pt x="22492" y="9359"/>
                  </a:cubicBezTo>
                  <a:cubicBezTo>
                    <a:pt x="21800" y="7644"/>
                    <a:pt x="20019" y="6374"/>
                    <a:pt x="18122" y="6259"/>
                  </a:cubicBezTo>
                  <a:cubicBezTo>
                    <a:pt x="18043" y="6255"/>
                    <a:pt x="17963" y="6253"/>
                    <a:pt x="17884" y="6253"/>
                  </a:cubicBezTo>
                  <a:cubicBezTo>
                    <a:pt x="16050" y="6253"/>
                    <a:pt x="14232" y="7334"/>
                    <a:pt x="13489" y="8947"/>
                  </a:cubicBezTo>
                  <a:cubicBezTo>
                    <a:pt x="13093" y="7067"/>
                    <a:pt x="12664" y="5154"/>
                    <a:pt x="11708" y="3472"/>
                  </a:cubicBezTo>
                  <a:cubicBezTo>
                    <a:pt x="10735" y="1807"/>
                    <a:pt x="9119" y="355"/>
                    <a:pt x="7140" y="59"/>
                  </a:cubicBezTo>
                  <a:cubicBezTo>
                    <a:pt x="6888" y="19"/>
                    <a:pt x="6635" y="0"/>
                    <a:pt x="6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111058" y="4970071"/>
              <a:ext cx="972860" cy="366506"/>
            </a:xfrm>
            <a:custGeom>
              <a:avLst/>
              <a:gdLst/>
              <a:ahLst/>
              <a:cxnLst/>
              <a:rect l="l" t="t" r="r" b="b"/>
              <a:pathLst>
                <a:path w="12566" h="4734" extrusionOk="0">
                  <a:moveTo>
                    <a:pt x="6052" y="1"/>
                  </a:moveTo>
                  <a:cubicBezTo>
                    <a:pt x="3875" y="1"/>
                    <a:pt x="1830" y="1518"/>
                    <a:pt x="0" y="4519"/>
                  </a:cubicBezTo>
                  <a:lnTo>
                    <a:pt x="346" y="4733"/>
                  </a:lnTo>
                  <a:cubicBezTo>
                    <a:pt x="2111" y="1864"/>
                    <a:pt x="4024" y="413"/>
                    <a:pt x="6052" y="413"/>
                  </a:cubicBezTo>
                  <a:cubicBezTo>
                    <a:pt x="9515" y="413"/>
                    <a:pt x="12186" y="4684"/>
                    <a:pt x="12219" y="4733"/>
                  </a:cubicBezTo>
                  <a:lnTo>
                    <a:pt x="12565" y="4519"/>
                  </a:lnTo>
                  <a:cubicBezTo>
                    <a:pt x="12450" y="4321"/>
                    <a:pt x="9745" y="1"/>
                    <a:pt x="60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8067025" y="1002450"/>
              <a:ext cx="727500" cy="72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sh"/>
                <a:ea typeface="Mulish"/>
                <a:cs typeface="Mulish"/>
                <a:sym typeface="Mulish"/>
              </a:endParaRPr>
            </a:p>
          </p:txBody>
        </p:sp>
        <p:grpSp>
          <p:nvGrpSpPr>
            <p:cNvPr id="37" name="Google Shape;37;p3"/>
            <p:cNvGrpSpPr/>
            <p:nvPr/>
          </p:nvGrpSpPr>
          <p:grpSpPr>
            <a:xfrm>
              <a:off x="8430772" y="435918"/>
              <a:ext cx="1449083" cy="1038802"/>
              <a:chOff x="-278950" y="213525"/>
              <a:chExt cx="687225" cy="492650"/>
            </a:xfrm>
          </p:grpSpPr>
          <p:sp>
            <p:nvSpPr>
              <p:cNvPr id="38" name="Google Shape;38;p3"/>
              <p:cNvSpPr/>
              <p:nvPr/>
            </p:nvSpPr>
            <p:spPr>
              <a:xfrm>
                <a:off x="-278950" y="213525"/>
                <a:ext cx="687225" cy="492650"/>
              </a:xfrm>
              <a:custGeom>
                <a:avLst/>
                <a:gdLst/>
                <a:ahLst/>
                <a:cxnLst/>
                <a:rect l="l" t="t" r="r" b="b"/>
                <a:pathLst>
                  <a:path w="27489" h="19706" extrusionOk="0">
                    <a:moveTo>
                      <a:pt x="1" y="1"/>
                    </a:moveTo>
                    <a:lnTo>
                      <a:pt x="1" y="19706"/>
                    </a:lnTo>
                    <a:lnTo>
                      <a:pt x="27489" y="19706"/>
                    </a:lnTo>
                    <a:lnTo>
                      <a:pt x="27489" y="1"/>
                    </a:ln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278950" y="213525"/>
                <a:ext cx="687225" cy="66800"/>
              </a:xfrm>
              <a:custGeom>
                <a:avLst/>
                <a:gdLst/>
                <a:ahLst/>
                <a:cxnLst/>
                <a:rect l="l" t="t" r="r" b="b"/>
                <a:pathLst>
                  <a:path w="27489" h="2672" extrusionOk="0">
                    <a:moveTo>
                      <a:pt x="1" y="1"/>
                    </a:moveTo>
                    <a:lnTo>
                      <a:pt x="1" y="2672"/>
                    </a:lnTo>
                    <a:lnTo>
                      <a:pt x="27489" y="2672"/>
                    </a:lnTo>
                    <a:lnTo>
                      <a:pt x="27489" y="1"/>
                    </a:ln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3"/>
            <p:cNvSpPr/>
            <p:nvPr/>
          </p:nvSpPr>
          <p:spPr>
            <a:xfrm rot="4094575">
              <a:off x="-523849" y="-429314"/>
              <a:ext cx="1419730" cy="1285251"/>
            </a:xfrm>
            <a:custGeom>
              <a:avLst/>
              <a:gdLst/>
              <a:ahLst/>
              <a:cxnLst/>
              <a:rect l="l" t="t" r="r" b="b"/>
              <a:pathLst>
                <a:path w="18338" h="16601" extrusionOk="0">
                  <a:moveTo>
                    <a:pt x="8147" y="424"/>
                  </a:moveTo>
                  <a:cubicBezTo>
                    <a:pt x="8542" y="424"/>
                    <a:pt x="8922" y="655"/>
                    <a:pt x="9169" y="919"/>
                  </a:cubicBezTo>
                  <a:cubicBezTo>
                    <a:pt x="9499" y="1298"/>
                    <a:pt x="9680" y="1810"/>
                    <a:pt x="9845" y="2288"/>
                  </a:cubicBezTo>
                  <a:cubicBezTo>
                    <a:pt x="10571" y="4563"/>
                    <a:pt x="10933" y="6938"/>
                    <a:pt x="10950" y="9329"/>
                  </a:cubicBezTo>
                  <a:cubicBezTo>
                    <a:pt x="10950" y="9708"/>
                    <a:pt x="10917" y="10054"/>
                    <a:pt x="10868" y="10368"/>
                  </a:cubicBezTo>
                  <a:cubicBezTo>
                    <a:pt x="9120" y="8158"/>
                    <a:pt x="7866" y="5619"/>
                    <a:pt x="7207" y="2980"/>
                  </a:cubicBezTo>
                  <a:cubicBezTo>
                    <a:pt x="7091" y="2519"/>
                    <a:pt x="6976" y="1975"/>
                    <a:pt x="7058" y="1480"/>
                  </a:cubicBezTo>
                  <a:cubicBezTo>
                    <a:pt x="7141" y="1051"/>
                    <a:pt x="7438" y="573"/>
                    <a:pt x="7899" y="441"/>
                  </a:cubicBezTo>
                  <a:cubicBezTo>
                    <a:pt x="7982" y="424"/>
                    <a:pt x="8064" y="424"/>
                    <a:pt x="8147" y="424"/>
                  </a:cubicBezTo>
                  <a:close/>
                  <a:moveTo>
                    <a:pt x="8148" y="1"/>
                  </a:moveTo>
                  <a:cubicBezTo>
                    <a:pt x="8030" y="1"/>
                    <a:pt x="7913" y="15"/>
                    <a:pt x="7800" y="45"/>
                  </a:cubicBezTo>
                  <a:cubicBezTo>
                    <a:pt x="7240" y="194"/>
                    <a:pt x="6795" y="738"/>
                    <a:pt x="6663" y="1397"/>
                  </a:cubicBezTo>
                  <a:cubicBezTo>
                    <a:pt x="6547" y="1991"/>
                    <a:pt x="6679" y="2585"/>
                    <a:pt x="6795" y="3096"/>
                  </a:cubicBezTo>
                  <a:cubicBezTo>
                    <a:pt x="7504" y="5866"/>
                    <a:pt x="8856" y="8554"/>
                    <a:pt x="10736" y="10862"/>
                  </a:cubicBezTo>
                  <a:cubicBezTo>
                    <a:pt x="10571" y="11308"/>
                    <a:pt x="10323" y="11637"/>
                    <a:pt x="9977" y="11802"/>
                  </a:cubicBezTo>
                  <a:cubicBezTo>
                    <a:pt x="9788" y="11899"/>
                    <a:pt x="9577" y="11948"/>
                    <a:pt x="9347" y="11948"/>
                  </a:cubicBezTo>
                  <a:cubicBezTo>
                    <a:pt x="8795" y="11948"/>
                    <a:pt x="8128" y="11668"/>
                    <a:pt x="7372" y="11110"/>
                  </a:cubicBezTo>
                  <a:cubicBezTo>
                    <a:pt x="4437" y="8983"/>
                    <a:pt x="2013" y="6163"/>
                    <a:pt x="380" y="2947"/>
                  </a:cubicBezTo>
                  <a:lnTo>
                    <a:pt x="1" y="3145"/>
                  </a:lnTo>
                  <a:cubicBezTo>
                    <a:pt x="1683" y="6410"/>
                    <a:pt x="4140" y="9279"/>
                    <a:pt x="7141" y="11440"/>
                  </a:cubicBezTo>
                  <a:cubicBezTo>
                    <a:pt x="7967" y="12051"/>
                    <a:pt x="8708" y="12359"/>
                    <a:pt x="9347" y="12359"/>
                  </a:cubicBezTo>
                  <a:cubicBezTo>
                    <a:pt x="9639" y="12359"/>
                    <a:pt x="9910" y="12294"/>
                    <a:pt x="10158" y="12165"/>
                  </a:cubicBezTo>
                  <a:cubicBezTo>
                    <a:pt x="10538" y="11984"/>
                    <a:pt x="10835" y="11654"/>
                    <a:pt x="11032" y="11225"/>
                  </a:cubicBezTo>
                  <a:cubicBezTo>
                    <a:pt x="13011" y="13534"/>
                    <a:pt x="15468" y="15381"/>
                    <a:pt x="18156" y="16601"/>
                  </a:cubicBezTo>
                  <a:lnTo>
                    <a:pt x="18337" y="16238"/>
                  </a:lnTo>
                  <a:cubicBezTo>
                    <a:pt x="15649" y="15018"/>
                    <a:pt x="13193" y="13154"/>
                    <a:pt x="11263" y="10829"/>
                  </a:cubicBezTo>
                  <a:cubicBezTo>
                    <a:pt x="11230" y="10813"/>
                    <a:pt x="11214" y="10796"/>
                    <a:pt x="11197" y="10763"/>
                  </a:cubicBezTo>
                  <a:cubicBezTo>
                    <a:pt x="11313" y="10368"/>
                    <a:pt x="11362" y="9873"/>
                    <a:pt x="11362" y="9329"/>
                  </a:cubicBezTo>
                  <a:cubicBezTo>
                    <a:pt x="11346" y="6888"/>
                    <a:pt x="10966" y="4481"/>
                    <a:pt x="10224" y="2156"/>
                  </a:cubicBezTo>
                  <a:cubicBezTo>
                    <a:pt x="10060" y="1628"/>
                    <a:pt x="9862" y="1084"/>
                    <a:pt x="9466" y="639"/>
                  </a:cubicBezTo>
                  <a:cubicBezTo>
                    <a:pt x="9110" y="230"/>
                    <a:pt x="8617" y="1"/>
                    <a:pt x="8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5401000" y="-393500"/>
              <a:ext cx="933000" cy="9330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sh"/>
                <a:ea typeface="Mulish"/>
                <a:cs typeface="Mulish"/>
                <a:sym typeface="Mulish"/>
              </a:endParaRPr>
            </a:p>
          </p:txBody>
        </p:sp>
        <p:grpSp>
          <p:nvGrpSpPr>
            <p:cNvPr id="42" name="Google Shape;42;p3"/>
            <p:cNvGrpSpPr/>
            <p:nvPr/>
          </p:nvGrpSpPr>
          <p:grpSpPr>
            <a:xfrm>
              <a:off x="-4" y="4427176"/>
              <a:ext cx="926901" cy="444391"/>
              <a:chOff x="1733084" y="2586526"/>
              <a:chExt cx="926901" cy="444391"/>
            </a:xfrm>
          </p:grpSpPr>
          <p:sp>
            <p:nvSpPr>
              <p:cNvPr id="43" name="Google Shape;43;p3"/>
              <p:cNvSpPr/>
              <p:nvPr/>
            </p:nvSpPr>
            <p:spPr>
              <a:xfrm flipH="1">
                <a:off x="1736906" y="2590397"/>
                <a:ext cx="923079" cy="440520"/>
              </a:xfrm>
              <a:custGeom>
                <a:avLst/>
                <a:gdLst/>
                <a:ahLst/>
                <a:cxnLst/>
                <a:rect l="l" t="t" r="r" b="b"/>
                <a:pathLst>
                  <a:path w="11923" h="5690" extrusionOk="0">
                    <a:moveTo>
                      <a:pt x="11642" y="0"/>
                    </a:moveTo>
                    <a:lnTo>
                      <a:pt x="6860" y="4502"/>
                    </a:lnTo>
                    <a:cubicBezTo>
                      <a:pt x="6452" y="4897"/>
                      <a:pt x="5971" y="5279"/>
                      <a:pt x="5490" y="5279"/>
                    </a:cubicBezTo>
                    <a:cubicBezTo>
                      <a:pt x="5408" y="5279"/>
                      <a:pt x="5326" y="5268"/>
                      <a:pt x="5244" y="5244"/>
                    </a:cubicBezTo>
                    <a:cubicBezTo>
                      <a:pt x="4849" y="5112"/>
                      <a:pt x="4618" y="4733"/>
                      <a:pt x="4370" y="4321"/>
                    </a:cubicBezTo>
                    <a:cubicBezTo>
                      <a:pt x="4156" y="3941"/>
                      <a:pt x="3909" y="3546"/>
                      <a:pt x="3529" y="3298"/>
                    </a:cubicBezTo>
                    <a:cubicBezTo>
                      <a:pt x="3276" y="3136"/>
                      <a:pt x="2997" y="3068"/>
                      <a:pt x="2718" y="3068"/>
                    </a:cubicBezTo>
                    <a:cubicBezTo>
                      <a:pt x="2233" y="3068"/>
                      <a:pt x="1748" y="3273"/>
                      <a:pt x="1402" y="3546"/>
                    </a:cubicBezTo>
                    <a:cubicBezTo>
                      <a:pt x="743" y="4057"/>
                      <a:pt x="248" y="4881"/>
                      <a:pt x="1" y="5343"/>
                    </a:cubicBezTo>
                    <a:lnTo>
                      <a:pt x="363" y="5541"/>
                    </a:lnTo>
                    <a:cubicBezTo>
                      <a:pt x="759" y="4815"/>
                      <a:pt x="1221" y="4205"/>
                      <a:pt x="1650" y="3875"/>
                    </a:cubicBezTo>
                    <a:cubicBezTo>
                      <a:pt x="1929" y="3650"/>
                      <a:pt x="2326" y="3480"/>
                      <a:pt x="2715" y="3480"/>
                    </a:cubicBezTo>
                    <a:cubicBezTo>
                      <a:pt x="2924" y="3480"/>
                      <a:pt x="3131" y="3529"/>
                      <a:pt x="3315" y="3644"/>
                    </a:cubicBezTo>
                    <a:cubicBezTo>
                      <a:pt x="3612" y="3842"/>
                      <a:pt x="3810" y="4172"/>
                      <a:pt x="4024" y="4518"/>
                    </a:cubicBezTo>
                    <a:cubicBezTo>
                      <a:pt x="4288" y="4980"/>
                      <a:pt x="4585" y="5475"/>
                      <a:pt x="5129" y="5640"/>
                    </a:cubicBezTo>
                    <a:cubicBezTo>
                      <a:pt x="5244" y="5673"/>
                      <a:pt x="5360" y="5689"/>
                      <a:pt x="5492" y="5689"/>
                    </a:cubicBezTo>
                    <a:cubicBezTo>
                      <a:pt x="6118" y="5689"/>
                      <a:pt x="6695" y="5227"/>
                      <a:pt x="7141" y="4799"/>
                    </a:cubicBezTo>
                    <a:lnTo>
                      <a:pt x="11923" y="297"/>
                    </a:lnTo>
                    <a:lnTo>
                      <a:pt x="116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flipH="1">
                <a:off x="1733084" y="2586526"/>
                <a:ext cx="111098" cy="120078"/>
              </a:xfrm>
              <a:custGeom>
                <a:avLst/>
                <a:gdLst/>
                <a:ahLst/>
                <a:cxnLst/>
                <a:rect l="l" t="t" r="r" b="b"/>
                <a:pathLst>
                  <a:path w="1435" h="1551" extrusionOk="0">
                    <a:moveTo>
                      <a:pt x="1221" y="1"/>
                    </a:moveTo>
                    <a:lnTo>
                      <a:pt x="0" y="149"/>
                    </a:lnTo>
                    <a:lnTo>
                      <a:pt x="50" y="561"/>
                    </a:lnTo>
                    <a:lnTo>
                      <a:pt x="990" y="446"/>
                    </a:lnTo>
                    <a:lnTo>
                      <a:pt x="990" y="446"/>
                    </a:lnTo>
                    <a:lnTo>
                      <a:pt x="825" y="1485"/>
                    </a:lnTo>
                    <a:lnTo>
                      <a:pt x="1237" y="1551"/>
                    </a:lnTo>
                    <a:lnTo>
                      <a:pt x="1435" y="232"/>
                    </a:lnTo>
                    <a:lnTo>
                      <a:pt x="122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 name="Google Shape;45;p3"/>
          <p:cNvSpPr txBox="1">
            <a:spLocks noGrp="1"/>
          </p:cNvSpPr>
          <p:nvPr>
            <p:ph type="title"/>
          </p:nvPr>
        </p:nvSpPr>
        <p:spPr>
          <a:xfrm>
            <a:off x="4047175" y="2571975"/>
            <a:ext cx="4383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6" name="Google Shape;46;p3"/>
          <p:cNvSpPr txBox="1">
            <a:spLocks noGrp="1"/>
          </p:cNvSpPr>
          <p:nvPr>
            <p:ph type="title" idx="2" hasCustomPrompt="1"/>
          </p:nvPr>
        </p:nvSpPr>
        <p:spPr>
          <a:xfrm>
            <a:off x="4047175" y="1729950"/>
            <a:ext cx="1235700" cy="8418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7" name="Google Shape;47;p3"/>
          <p:cNvSpPr>
            <a:spLocks noGrp="1"/>
          </p:cNvSpPr>
          <p:nvPr>
            <p:ph type="pic" idx="3"/>
          </p:nvPr>
        </p:nvSpPr>
        <p:spPr>
          <a:xfrm>
            <a:off x="713225" y="539500"/>
            <a:ext cx="2760600" cy="4064400"/>
          </a:xfrm>
          <a:prstGeom prst="rect">
            <a:avLst/>
          </a:prstGeom>
          <a:noFill/>
          <a:ln w="28575" cap="flat" cmpd="sng">
            <a:solidFill>
              <a:schemeClr val="dk1"/>
            </a:solidFill>
            <a:prstDash val="solid"/>
            <a:round/>
            <a:headEnd type="none" w="sm" len="sm"/>
            <a:tailEnd type="none" w="sm" len="sm"/>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x text or images (uneq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12" name="Subtitle 2">
            <a:extLst>
              <a:ext uri="{FF2B5EF4-FFF2-40B4-BE49-F238E27FC236}">
                <a16:creationId xmlns:a16="http://schemas.microsoft.com/office/drawing/2014/main" id="{9269ECDF-EAA4-4EDA-BBA4-D6955429A96F}"/>
              </a:ext>
            </a:extLst>
          </p:cNvPr>
          <p:cNvSpPr>
            <a:spLocks noGrp="1"/>
          </p:cNvSpPr>
          <p:nvPr>
            <p:ph type="subTitle" idx="1" hasCustomPrompt="1"/>
          </p:nvPr>
        </p:nvSpPr>
        <p:spPr>
          <a:xfrm>
            <a:off x="494108" y="980100"/>
            <a:ext cx="3989786"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14" name="Text Placeholder 2">
            <a:extLst>
              <a:ext uri="{FF2B5EF4-FFF2-40B4-BE49-F238E27FC236}">
                <a16:creationId xmlns:a16="http://schemas.microsoft.com/office/drawing/2014/main" id="{B2C8C5A6-3869-4A5C-B255-BB78E5C41ADE}"/>
              </a:ext>
            </a:extLst>
          </p:cNvPr>
          <p:cNvSpPr>
            <a:spLocks noGrp="1"/>
          </p:cNvSpPr>
          <p:nvPr>
            <p:ph type="body" sz="quarter" idx="27" hasCustomPrompt="1"/>
          </p:nvPr>
        </p:nvSpPr>
        <p:spPr>
          <a:xfrm>
            <a:off x="494109" y="1358504"/>
            <a:ext cx="2601515" cy="3265884"/>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6" name="Content Placeholder 3">
            <a:extLst>
              <a:ext uri="{FF2B5EF4-FFF2-40B4-BE49-F238E27FC236}">
                <a16:creationId xmlns:a16="http://schemas.microsoft.com/office/drawing/2014/main" id="{5C3589E9-7FC2-430B-A305-89B31844D418}"/>
              </a:ext>
            </a:extLst>
          </p:cNvPr>
          <p:cNvSpPr>
            <a:spLocks noGrp="1"/>
          </p:cNvSpPr>
          <p:nvPr>
            <p:ph sz="quarter" idx="28" hasCustomPrompt="1"/>
          </p:nvPr>
        </p:nvSpPr>
        <p:spPr>
          <a:xfrm>
            <a:off x="3268267" y="1358504"/>
            <a:ext cx="5381624" cy="3265884"/>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image or chart/table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	</a:t>
            </a:r>
          </a:p>
          <a:p>
            <a:pPr lvl="8"/>
            <a:r>
              <a:rPr lang="en-GB"/>
              <a:t>Ninth level</a:t>
            </a:r>
          </a:p>
        </p:txBody>
      </p:sp>
    </p:spTree>
    <p:extLst>
      <p:ext uri="{BB962C8B-B14F-4D97-AF65-F5344CB8AC3E}">
        <p14:creationId xmlns:p14="http://schemas.microsoft.com/office/powerpoint/2010/main" val="4241676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x text o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24CF-B62D-43B3-ABC3-1EC2A3CB73EE}"/>
              </a:ext>
            </a:extLst>
          </p:cNvPr>
          <p:cNvSpPr>
            <a:spLocks noGrp="1"/>
          </p:cNvSpPr>
          <p:nvPr>
            <p:ph type="title" hasCustomPrompt="1"/>
          </p:nvPr>
        </p:nvSpPr>
        <p:spPr/>
        <p:txBody>
          <a:bodyPr/>
          <a:lstStyle>
            <a:lvl1pPr>
              <a:defRPr/>
            </a:lvl1pPr>
          </a:lstStyle>
          <a:p>
            <a:r>
              <a:rPr lang="en-GB"/>
              <a:t>Slide title</a:t>
            </a:r>
          </a:p>
        </p:txBody>
      </p:sp>
      <p:sp>
        <p:nvSpPr>
          <p:cNvPr id="13" name="Subtitle 2">
            <a:extLst>
              <a:ext uri="{FF2B5EF4-FFF2-40B4-BE49-F238E27FC236}">
                <a16:creationId xmlns:a16="http://schemas.microsoft.com/office/drawing/2014/main" id="{2CAF9701-EE58-43C3-8B35-4CE182DA9429}"/>
              </a:ext>
            </a:extLst>
          </p:cNvPr>
          <p:cNvSpPr>
            <a:spLocks noGrp="1"/>
          </p:cNvSpPr>
          <p:nvPr>
            <p:ph type="subTitle" idx="1" hasCustomPrompt="1"/>
          </p:nvPr>
        </p:nvSpPr>
        <p:spPr>
          <a:xfrm>
            <a:off x="494108" y="980100"/>
            <a:ext cx="3989786"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18" name="Content Placeholder 2">
            <a:extLst>
              <a:ext uri="{FF2B5EF4-FFF2-40B4-BE49-F238E27FC236}">
                <a16:creationId xmlns:a16="http://schemas.microsoft.com/office/drawing/2014/main" id="{8346BCF9-C87A-4439-AC19-4B8688D7A7CD}"/>
              </a:ext>
            </a:extLst>
          </p:cNvPr>
          <p:cNvSpPr>
            <a:spLocks noGrp="1"/>
          </p:cNvSpPr>
          <p:nvPr>
            <p:ph sz="quarter" idx="15" hasCustomPrompt="1"/>
          </p:nvPr>
        </p:nvSpPr>
        <p:spPr>
          <a:xfrm>
            <a:off x="491727" y="1358504"/>
            <a:ext cx="3992168" cy="3265884"/>
          </a:xfrm>
        </p:spPr>
        <p:txBody>
          <a:bodyPr/>
          <a:lstStyle>
            <a:lvl1pPr>
              <a:defRPr/>
            </a:lvl1pPr>
            <a:lvl5pPr>
              <a:defRPr/>
            </a:lvl5pPr>
            <a:lvl6pPr>
              <a:defRPr/>
            </a:lvl6pPr>
            <a:lvl7pPr>
              <a:defRPr/>
            </a:lvl7pPr>
            <a:lvl8pPr>
              <a:defRPr/>
            </a:lvl8pPr>
            <a:lvl9pPr>
              <a:defRPr/>
            </a:lvl9pPr>
          </a:lstStyle>
          <a:p>
            <a:pPr lvl="0"/>
            <a:r>
              <a:rPr lang="en-GB"/>
              <a:t>Click to add text, image or graph/table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22" name="Content Placeholder 3">
            <a:extLst>
              <a:ext uri="{FF2B5EF4-FFF2-40B4-BE49-F238E27FC236}">
                <a16:creationId xmlns:a16="http://schemas.microsoft.com/office/drawing/2014/main" id="{4356D59A-1FC5-4F41-AE37-8948D8490708}"/>
              </a:ext>
            </a:extLst>
          </p:cNvPr>
          <p:cNvSpPr>
            <a:spLocks noGrp="1"/>
          </p:cNvSpPr>
          <p:nvPr>
            <p:ph sz="quarter" idx="61" hasCustomPrompt="1"/>
          </p:nvPr>
        </p:nvSpPr>
        <p:spPr>
          <a:xfrm>
            <a:off x="4657725" y="1358504"/>
            <a:ext cx="3992166" cy="3265884"/>
          </a:xfrm>
        </p:spPr>
        <p:txBody>
          <a:bodyPr/>
          <a:lstStyle>
            <a:lvl1pPr>
              <a:defRPr/>
            </a:lvl1pPr>
            <a:lvl5pPr>
              <a:defRPr/>
            </a:lvl5pPr>
            <a:lvl6pPr>
              <a:defRPr/>
            </a:lvl6pPr>
            <a:lvl7pPr>
              <a:defRPr/>
            </a:lvl7pPr>
            <a:lvl8pPr>
              <a:defRPr/>
            </a:lvl8pPr>
            <a:lvl9pPr>
              <a:defRPr/>
            </a:lvl9pPr>
          </a:lstStyle>
          <a:p>
            <a:pPr lvl="0"/>
            <a:r>
              <a:rPr lang="en-GB"/>
              <a:t>Click to add text, image or graph/table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23" name="Footer Placeholder 22">
            <a:extLst>
              <a:ext uri="{FF2B5EF4-FFF2-40B4-BE49-F238E27FC236}">
                <a16:creationId xmlns:a16="http://schemas.microsoft.com/office/drawing/2014/main" id="{C54160DD-C600-48D9-BAC2-EC17A0153F31}"/>
              </a:ext>
            </a:extLst>
          </p:cNvPr>
          <p:cNvSpPr>
            <a:spLocks noGrp="1"/>
          </p:cNvSpPr>
          <p:nvPr>
            <p:ph type="ftr" sz="quarter" idx="62"/>
          </p:nvPr>
        </p:nvSpPr>
        <p:spPr/>
        <p:txBody>
          <a:bodyPr/>
          <a:lstStyle/>
          <a:p>
            <a:endParaRPr lang="en-GB"/>
          </a:p>
        </p:txBody>
      </p:sp>
      <p:sp>
        <p:nvSpPr>
          <p:cNvPr id="24" name="Slide Number Placeholder 23">
            <a:extLst>
              <a:ext uri="{FF2B5EF4-FFF2-40B4-BE49-F238E27FC236}">
                <a16:creationId xmlns:a16="http://schemas.microsoft.com/office/drawing/2014/main" id="{62DACF9D-B176-4395-B83A-A4F4B94814E0}"/>
              </a:ext>
            </a:extLst>
          </p:cNvPr>
          <p:cNvSpPr>
            <a:spLocks noGrp="1"/>
          </p:cNvSpPr>
          <p:nvPr>
            <p:ph type="sldNum" sz="quarter" idx="63"/>
          </p:nvPr>
        </p:nvSpPr>
        <p:spPr/>
        <p:txBody>
          <a:bodyPr/>
          <a:lstStyle/>
          <a:p>
            <a:fld id="{1BE232AB-0B06-425F-9ADD-32A9A3D01189}" type="slidenum">
              <a:rPr lang="en-GB" smtClean="0"/>
              <a:pPr/>
              <a:t>‹#›</a:t>
            </a:fld>
            <a:endParaRPr lang="en-GB"/>
          </a:p>
        </p:txBody>
      </p:sp>
      <p:sp>
        <p:nvSpPr>
          <p:cNvPr id="10" name="Text Placeholder 7">
            <a:extLst>
              <a:ext uri="{FF2B5EF4-FFF2-40B4-BE49-F238E27FC236}">
                <a16:creationId xmlns:a16="http://schemas.microsoft.com/office/drawing/2014/main" id="{F602C899-8005-40F8-A9B0-E4F2A7E86114}"/>
              </a:ext>
            </a:extLst>
          </p:cNvPr>
          <p:cNvSpPr>
            <a:spLocks noGrp="1"/>
          </p:cNvSpPr>
          <p:nvPr>
            <p:ph type="body" sz="quarter" idx="28" hasCustomPrompt="1"/>
          </p:nvPr>
        </p:nvSpPr>
        <p:spPr>
          <a:xfrm rot="16200000">
            <a:off x="2806941" y="2946786"/>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11" name="Text Placeholder 7">
            <a:extLst>
              <a:ext uri="{FF2B5EF4-FFF2-40B4-BE49-F238E27FC236}">
                <a16:creationId xmlns:a16="http://schemas.microsoft.com/office/drawing/2014/main" id="{C101D9F4-BB9A-4CE5-84BF-D5DBCF640878}"/>
              </a:ext>
            </a:extLst>
          </p:cNvPr>
          <p:cNvSpPr>
            <a:spLocks noGrp="1"/>
          </p:cNvSpPr>
          <p:nvPr>
            <p:ph type="body" sz="quarter" idx="64" hasCustomPrompt="1"/>
          </p:nvPr>
        </p:nvSpPr>
        <p:spPr>
          <a:xfrm rot="16200000">
            <a:off x="6968699" y="2946786"/>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1029285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494111" y="980100"/>
            <a:ext cx="3992164"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
        <p:nvSpPr>
          <p:cNvPr id="7" name="Text Placeholder 5">
            <a:extLst>
              <a:ext uri="{FF2B5EF4-FFF2-40B4-BE49-F238E27FC236}">
                <a16:creationId xmlns:a16="http://schemas.microsoft.com/office/drawing/2014/main" id="{94288418-885E-4C4C-9679-4E525D7DF722}"/>
              </a:ext>
            </a:extLst>
          </p:cNvPr>
          <p:cNvSpPr>
            <a:spLocks noGrp="1"/>
          </p:cNvSpPr>
          <p:nvPr>
            <p:ph type="body" sz="quarter" idx="10" hasCustomPrompt="1"/>
          </p:nvPr>
        </p:nvSpPr>
        <p:spPr>
          <a:xfrm>
            <a:off x="494110" y="1358503"/>
            <a:ext cx="8155781" cy="3265885"/>
          </a:xfrm>
        </p:spPr>
        <p:txBody>
          <a:bodyPr>
            <a:noAutofit/>
          </a:bodyPr>
          <a:lstStyle>
            <a:lvl1pPr marL="0" indent="0" eaLnBrk="1" hangingPunct="1">
              <a:lnSpc>
                <a:spcPts val="2400"/>
              </a:lnSpc>
              <a:spcAft>
                <a:spcPts val="450"/>
              </a:spcAft>
              <a:buFont typeface="Arial" panose="020B0604020202020204" pitchFamily="34" charset="0"/>
              <a:buNone/>
              <a:defRPr/>
            </a:lvl1pPr>
            <a:lvl2pPr marL="0" indent="0">
              <a:lnSpc>
                <a:spcPts val="2400"/>
              </a:lnSpc>
              <a:spcAft>
                <a:spcPts val="900"/>
              </a:spcAft>
              <a:buFont typeface="Arial" panose="020B0604020202020204" pitchFamily="34" charset="0"/>
              <a:buChar char="​"/>
              <a:defRPr sz="2100">
                <a:solidFill>
                  <a:schemeClr val="accent1"/>
                </a:solidFill>
              </a:defRPr>
            </a:lvl2pPr>
            <a:lvl3pPr marL="0" indent="0">
              <a:lnSpc>
                <a:spcPts val="2400"/>
              </a:lnSpc>
              <a:spcAft>
                <a:spcPts val="900"/>
              </a:spcAft>
              <a:buFont typeface="Arial" panose="020B0604020202020204" pitchFamily="34" charset="0"/>
              <a:buChar char="​"/>
              <a:defRPr sz="2100"/>
            </a:lvl3pPr>
            <a:lvl4pPr marL="0" indent="0">
              <a:lnSpc>
                <a:spcPts val="2400"/>
              </a:lnSpc>
              <a:spcAft>
                <a:spcPts val="900"/>
              </a:spcAft>
              <a:buFont typeface="Arial" panose="020B0604020202020204" pitchFamily="34" charset="0"/>
              <a:buChar char="​"/>
              <a:defRPr sz="2100" b="0">
                <a:solidFill>
                  <a:schemeClr val="accent1"/>
                </a:solidFill>
                <a:latin typeface="+mn-lt"/>
              </a:defRPr>
            </a:lvl4pPr>
            <a:lvl5pPr>
              <a:lnSpc>
                <a:spcPts val="2400"/>
              </a:lnSpc>
              <a:spcAft>
                <a:spcPts val="900"/>
              </a:spcAft>
              <a:buNone/>
              <a:defRPr sz="2100" b="0">
                <a:solidFill>
                  <a:schemeClr val="tx1"/>
                </a:solidFill>
                <a:latin typeface="+mn-lt"/>
              </a:defRPr>
            </a:lvl5pPr>
            <a:lvl6pPr>
              <a:lnSpc>
                <a:spcPts val="2400"/>
              </a:lnSpc>
              <a:spcAft>
                <a:spcPts val="900"/>
              </a:spcAft>
              <a:defRPr lang="en-GB" sz="2100" b="0" kern="1200" dirty="0" smtClean="0">
                <a:solidFill>
                  <a:schemeClr val="accent1"/>
                </a:solidFill>
                <a:latin typeface="+mn-lt"/>
                <a:ea typeface="+mn-ea"/>
                <a:cs typeface="+mn-cs"/>
              </a:defRPr>
            </a:lvl6pPr>
            <a:lvl7pPr>
              <a:lnSpc>
                <a:spcPts val="2400"/>
              </a:lnSpc>
              <a:spcAft>
                <a:spcPts val="900"/>
              </a:spcAft>
              <a:defRPr lang="en-GB" sz="2100" b="0" kern="1200" dirty="0" smtClean="0">
                <a:solidFill>
                  <a:schemeClr val="tx1"/>
                </a:solidFill>
                <a:latin typeface="+mn-lt"/>
                <a:ea typeface="+mn-ea"/>
                <a:cs typeface="+mn-cs"/>
              </a:defRPr>
            </a:lvl7pPr>
            <a:lvl8pPr>
              <a:lnSpc>
                <a:spcPts val="2400"/>
              </a:lnSpc>
              <a:spcAft>
                <a:spcPts val="900"/>
              </a:spcAft>
              <a:buNone/>
              <a:defRPr lang="en-GB" sz="2100" b="0" kern="1200" dirty="0" smtClean="0">
                <a:solidFill>
                  <a:schemeClr val="tx2"/>
                </a:solidFill>
                <a:latin typeface="+mn-lt"/>
                <a:ea typeface="+mn-ea"/>
                <a:cs typeface="+mn-cs"/>
              </a:defRPr>
            </a:lvl8pPr>
            <a:lvl9pPr>
              <a:lnSpc>
                <a:spcPts val="2400"/>
              </a:lnSpc>
              <a:spcAft>
                <a:spcPts val="900"/>
              </a:spcAft>
              <a:defRPr lang="en-GB" sz="2100" b="0" kern="1200" dirty="0" smtClean="0">
                <a:solidFill>
                  <a:schemeClr val="tx1"/>
                </a:solidFill>
                <a:latin typeface="+mn-lt"/>
                <a:ea typeface="+mn-ea"/>
                <a:cs typeface="+mn-cs"/>
              </a:defRPr>
            </a:lvl9pPr>
          </a:lstStyle>
          <a:p>
            <a:pPr eaLnBrk="1" hangingPunct="1">
              <a:spcAft>
                <a:spcPts val="600"/>
              </a:spcAft>
              <a:defRPr/>
            </a:pPr>
            <a:r>
              <a:rPr lang="en-GB"/>
              <a:t>Agenda item (</a:t>
            </a:r>
            <a:r>
              <a:rPr lang="en-GB" sz="2100" b="0" noProof="1">
                <a:solidFill>
                  <a:schemeClr val="tx1"/>
                </a:solidFill>
                <a:latin typeface="+mn-lt"/>
                <a:cs typeface="Arial" panose="020B0604020202020204" pitchFamily="34" charset="0"/>
              </a:rPr>
              <a:t>Click </a:t>
            </a:r>
            <a:r>
              <a:rPr lang="en-GB" sz="2100" b="1" noProof="1">
                <a:solidFill>
                  <a:schemeClr val="tx1"/>
                </a:solidFill>
                <a:latin typeface="+mn-lt"/>
                <a:cs typeface="Arial" panose="020B0604020202020204" pitchFamily="34" charset="0"/>
              </a:rPr>
              <a:t>Styles Pane </a:t>
            </a:r>
            <a:r>
              <a:rPr lang="en-GB" sz="2100" b="0" noProof="1">
                <a:solidFill>
                  <a:schemeClr val="tx1"/>
                </a:solidFill>
                <a:latin typeface="+mn-lt"/>
                <a:cs typeface="Arial" panose="020B0604020202020204" pitchFamily="34" charset="0"/>
              </a:rPr>
              <a:t>on Templafy ribbon to select up to </a:t>
            </a:r>
            <a:br>
              <a:rPr lang="en-GB" sz="2100" b="0" noProof="1">
                <a:solidFill>
                  <a:schemeClr val="tx1"/>
                </a:solidFill>
                <a:latin typeface="+mn-lt"/>
                <a:cs typeface="Arial" panose="020B0604020202020204" pitchFamily="34" charset="0"/>
              </a:rPr>
            </a:br>
            <a:r>
              <a:rPr lang="en-GB" sz="2100" b="0" noProof="1">
                <a:solidFill>
                  <a:schemeClr val="tx1"/>
                </a:solidFill>
                <a:latin typeface="+mn-lt"/>
                <a:cs typeface="Arial" panose="020B0604020202020204" pitchFamily="34" charset="0"/>
              </a:rPr>
              <a:t>9 different levels text or headings</a:t>
            </a:r>
            <a:r>
              <a:rPr lang="en-GB"/>
              <a:t>)</a:t>
            </a:r>
          </a:p>
          <a:p>
            <a:pPr lvl="1"/>
            <a:r>
              <a:rPr lang="en-GB"/>
              <a:t>Agenda item title</a:t>
            </a:r>
          </a:p>
          <a:p>
            <a:pPr lvl="2"/>
            <a:r>
              <a:rPr lang="en-GB"/>
              <a:t>Agenda item title</a:t>
            </a:r>
          </a:p>
          <a:p>
            <a:pPr lvl="3"/>
            <a:r>
              <a:rPr lang="en-GB"/>
              <a:t>Agenda item title</a:t>
            </a:r>
          </a:p>
          <a:p>
            <a:pPr lvl="4"/>
            <a:r>
              <a:rPr lang="en-GB"/>
              <a:t>Agenda item title</a:t>
            </a:r>
          </a:p>
          <a:p>
            <a:pPr lvl="5"/>
            <a:r>
              <a:rPr lang="en-GB"/>
              <a:t>Agenda item title</a:t>
            </a:r>
          </a:p>
          <a:p>
            <a:pPr lvl="6"/>
            <a:r>
              <a:rPr lang="en-GB"/>
              <a:t>Agenda item title</a:t>
            </a:r>
          </a:p>
        </p:txBody>
      </p:sp>
    </p:spTree>
    <p:extLst>
      <p:ext uri="{BB962C8B-B14F-4D97-AF65-F5344CB8AC3E}">
        <p14:creationId xmlns:p14="http://schemas.microsoft.com/office/powerpoint/2010/main" val="1643738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26D2-19D7-4AB5-9542-4BA174D323AB}"/>
              </a:ext>
            </a:extLst>
          </p:cNvPr>
          <p:cNvSpPr>
            <a:spLocks noGrp="1"/>
          </p:cNvSpPr>
          <p:nvPr>
            <p:ph type="title" hasCustomPrompt="1"/>
          </p:nvPr>
        </p:nvSpPr>
        <p:spPr/>
        <p:txBody>
          <a:bodyPr/>
          <a:lstStyle>
            <a:lvl1pPr>
              <a:defRPr>
                <a:solidFill>
                  <a:schemeClr val="accent1"/>
                </a:solidFill>
              </a:defRPr>
            </a:lvl1pPr>
          </a:lstStyle>
          <a:p>
            <a:r>
              <a:rPr lang="en-GB"/>
              <a:t>Divider title</a:t>
            </a:r>
          </a:p>
        </p:txBody>
      </p:sp>
      <p:sp>
        <p:nvSpPr>
          <p:cNvPr id="5" name="Text Placeholder 12">
            <a:extLst>
              <a:ext uri="{FF2B5EF4-FFF2-40B4-BE49-F238E27FC236}">
                <a16:creationId xmlns:a16="http://schemas.microsoft.com/office/drawing/2014/main" id="{4DE4E882-A5E4-41BB-965A-3D0AE5DB5A78}"/>
              </a:ext>
            </a:extLst>
          </p:cNvPr>
          <p:cNvSpPr>
            <a:spLocks noGrp="1"/>
          </p:cNvSpPr>
          <p:nvPr>
            <p:ph type="body" sz="quarter" idx="11" hasCustomPrompt="1"/>
          </p:nvPr>
        </p:nvSpPr>
        <p:spPr>
          <a:xfrm>
            <a:off x="494110" y="1358504"/>
            <a:ext cx="6766322" cy="2598027"/>
          </a:xfrm>
          <a:prstGeom prst="rect">
            <a:avLst/>
          </a:prstGeom>
        </p:spPr>
        <p:txBody>
          <a:bodyPr lIns="0" tIns="0" rIns="0" bIns="0">
            <a:noAutofit/>
          </a:bodyPr>
          <a:lstStyle>
            <a:lvl1pPr marL="0" indent="0">
              <a:lnSpc>
                <a:spcPct val="100000"/>
              </a:lnSpc>
              <a:spcBef>
                <a:spcPts val="0"/>
              </a:spcBef>
              <a:buFontTx/>
              <a:buNone/>
              <a:defRPr sz="3000">
                <a:latin typeface="Times New Roman" panose="02020603050405020304" pitchFamily="18" charset="0"/>
                <a:cs typeface="Times New Roman" panose="02020603050405020304" pitchFamily="18" charset="0"/>
              </a:defRPr>
            </a:lvl1pPr>
          </a:lstStyle>
          <a:p>
            <a:pPr lvl="0"/>
            <a:r>
              <a:rPr lang="en-GB"/>
              <a:t>Optional 40pt value statement, 25 words</a:t>
            </a:r>
          </a:p>
        </p:txBody>
      </p:sp>
      <p:sp>
        <p:nvSpPr>
          <p:cNvPr id="3" name="Footer Placeholder 2">
            <a:extLst>
              <a:ext uri="{FF2B5EF4-FFF2-40B4-BE49-F238E27FC236}">
                <a16:creationId xmlns:a16="http://schemas.microsoft.com/office/drawing/2014/main" id="{D31E0B63-90EE-4F28-BF73-5D84708C7D2D}"/>
              </a:ext>
            </a:extLst>
          </p:cNvPr>
          <p:cNvSpPr>
            <a:spLocks noGrp="1"/>
          </p:cNvSpPr>
          <p:nvPr>
            <p:ph type="ftr" sz="quarter" idx="12"/>
          </p:nvPr>
        </p:nvSpPr>
        <p:spPr/>
        <p:txBody>
          <a:bodyPr/>
          <a:lstStyle/>
          <a:p>
            <a:endParaRPr lang="en-GB"/>
          </a:p>
        </p:txBody>
      </p:sp>
      <p:sp>
        <p:nvSpPr>
          <p:cNvPr id="4" name="Slide Number Placeholder 3">
            <a:extLst>
              <a:ext uri="{FF2B5EF4-FFF2-40B4-BE49-F238E27FC236}">
                <a16:creationId xmlns:a16="http://schemas.microsoft.com/office/drawing/2014/main" id="{0F1492E6-8E1C-4F22-B24D-FA8A639C2DA3}"/>
              </a:ext>
            </a:extLst>
          </p:cNvPr>
          <p:cNvSpPr>
            <a:spLocks noGrp="1"/>
          </p:cNvSpPr>
          <p:nvPr>
            <p:ph type="sldNum" sz="quarter" idx="13"/>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3684477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accent1"/>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EB89C57-D4B3-4832-8C4A-C49A0DD9854E}"/>
              </a:ext>
            </a:extLst>
          </p:cNvPr>
          <p:cNvSpPr>
            <a:spLocks noGrp="1"/>
          </p:cNvSpPr>
          <p:nvPr>
            <p:ph type="title" hasCustomPrompt="1"/>
          </p:nvPr>
        </p:nvSpPr>
        <p:spPr>
          <a:xfrm>
            <a:off x="494108" y="1809000"/>
            <a:ext cx="6766323" cy="461665"/>
          </a:xfrm>
        </p:spPr>
        <p:txBody>
          <a:bodyPr/>
          <a:lstStyle>
            <a:lvl1pPr>
              <a:lnSpc>
                <a:spcPct val="100000"/>
              </a:lnSpc>
              <a:defRPr>
                <a:solidFill>
                  <a:schemeClr val="bg1"/>
                </a:solidFill>
              </a:defRPr>
            </a:lvl1pPr>
          </a:lstStyle>
          <a:p>
            <a:r>
              <a:rPr lang="en-GB"/>
              <a:t>Cover title</a:t>
            </a:r>
          </a:p>
        </p:txBody>
      </p:sp>
      <p:sp>
        <p:nvSpPr>
          <p:cNvPr id="11" name="Subtitle 2">
            <a:extLst>
              <a:ext uri="{FF2B5EF4-FFF2-40B4-BE49-F238E27FC236}">
                <a16:creationId xmlns:a16="http://schemas.microsoft.com/office/drawing/2014/main" id="{7579E5C3-FE22-4D7A-8484-F9024E0C37F4}"/>
              </a:ext>
            </a:extLst>
          </p:cNvPr>
          <p:cNvSpPr>
            <a:spLocks noGrp="1"/>
          </p:cNvSpPr>
          <p:nvPr>
            <p:ph type="subTitle" idx="1" hasCustomPrompt="1"/>
          </p:nvPr>
        </p:nvSpPr>
        <p:spPr>
          <a:xfrm>
            <a:off x="494110" y="2349000"/>
            <a:ext cx="6766322" cy="290849"/>
          </a:xfrm>
        </p:spPr>
        <p:txBody>
          <a:bodyPr lIns="0" tIns="0" rIns="0" bIns="0">
            <a:noAutofit/>
          </a:bodyPr>
          <a:lstStyle>
            <a:lvl1pPr marL="0" indent="0" algn="l">
              <a:buNone/>
              <a:defRPr lang="en-GB" sz="2100" kern="1200" dirty="0">
                <a:solidFill>
                  <a:schemeClr val="tx1"/>
                </a:solidFill>
                <a:latin typeface="Times New Roman" panose="02020603050405020304" pitchFamily="18" charset="0"/>
                <a:ea typeface="+mn-ea"/>
                <a:cs typeface="Times New Roman" panose="02020603050405020304"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90000"/>
              </a:lnSpc>
              <a:spcBef>
                <a:spcPts val="750"/>
              </a:spcBef>
              <a:buFontTx/>
              <a:buNone/>
            </a:pPr>
            <a:r>
              <a:rPr lang="en-GB"/>
              <a:t>Cover subtitle</a:t>
            </a:r>
          </a:p>
        </p:txBody>
      </p:sp>
      <p:sp>
        <p:nvSpPr>
          <p:cNvPr id="13" name="Text Placeholder 2">
            <a:extLst>
              <a:ext uri="{FF2B5EF4-FFF2-40B4-BE49-F238E27FC236}">
                <a16:creationId xmlns:a16="http://schemas.microsoft.com/office/drawing/2014/main" id="{60FC868B-7E5D-443B-9ED2-FC88F7DD5350}"/>
              </a:ext>
            </a:extLst>
          </p:cNvPr>
          <p:cNvSpPr>
            <a:spLocks noGrp="1"/>
          </p:cNvSpPr>
          <p:nvPr>
            <p:ph type="body" sz="quarter" idx="23" hasCustomPrompt="1"/>
          </p:nvPr>
        </p:nvSpPr>
        <p:spPr>
          <a:xfrm>
            <a:off x="494110" y="4519613"/>
            <a:ext cx="3996928" cy="130969"/>
          </a:xfrm>
          <a:prstGeom prst="rect">
            <a:avLst/>
          </a:prstGeom>
        </p:spPr>
        <p:txBody>
          <a:bodyPr lIns="0" tIns="0" rIns="0" bIns="0"/>
          <a:lstStyle>
            <a:lvl1pPr marL="0" indent="0">
              <a:buFontTx/>
              <a:buNone/>
              <a:defRPr sz="900" b="1">
                <a:solidFill>
                  <a:schemeClr val="bg1"/>
                </a:solidFill>
                <a:latin typeface="Arial" panose="020B0604020202020204" pitchFamily="34" charset="0"/>
                <a:cs typeface="Arial" panose="020B0604020202020204" pitchFamily="34" charset="0"/>
              </a:defRPr>
            </a:lvl1pPr>
            <a:lvl2pPr marL="189000" indent="0">
              <a:buFontTx/>
              <a:buNone/>
              <a:defRPr/>
            </a:lvl2pPr>
            <a:lvl3pPr marL="685800" indent="0">
              <a:buFontTx/>
              <a:buNone/>
              <a:defRPr/>
            </a:lvl3pPr>
            <a:lvl4pPr marL="1028700" indent="0">
              <a:buFontTx/>
              <a:buNone/>
              <a:defRPr/>
            </a:lvl4pPr>
            <a:lvl5pPr marL="1371600" indent="0">
              <a:buFontTx/>
              <a:buNone/>
              <a:defRPr/>
            </a:lvl5pPr>
          </a:lstStyle>
          <a:p>
            <a:pPr lvl="0"/>
            <a:r>
              <a:rPr lang="en-GB"/>
              <a:t>Firstname </a:t>
            </a:r>
            <a:r>
              <a:rPr lang="en-GB" err="1"/>
              <a:t>Lastname</a:t>
            </a:r>
            <a:endParaRPr lang="en-GB"/>
          </a:p>
        </p:txBody>
      </p:sp>
      <p:sp>
        <p:nvSpPr>
          <p:cNvPr id="15" name="Text Placeholder 4">
            <a:extLst>
              <a:ext uri="{FF2B5EF4-FFF2-40B4-BE49-F238E27FC236}">
                <a16:creationId xmlns:a16="http://schemas.microsoft.com/office/drawing/2014/main" id="{F19A9DBE-AE7B-42AE-9DD1-81353F9A1FC2}"/>
              </a:ext>
            </a:extLst>
          </p:cNvPr>
          <p:cNvSpPr>
            <a:spLocks noGrp="1"/>
          </p:cNvSpPr>
          <p:nvPr>
            <p:ph type="body" sz="quarter" idx="24" hasCustomPrompt="1"/>
          </p:nvPr>
        </p:nvSpPr>
        <p:spPr>
          <a:xfrm>
            <a:off x="494110" y="4701503"/>
            <a:ext cx="3989784" cy="130968"/>
          </a:xfrm>
        </p:spPr>
        <p:txBody>
          <a:bodyPr>
            <a:noAutofit/>
          </a:bodyPr>
          <a:lstStyle>
            <a:lvl1pPr marL="0" indent="0">
              <a:buNone/>
              <a:defRPr sz="900">
                <a:solidFill>
                  <a:schemeClr val="bg1"/>
                </a:solidFill>
              </a:defRPr>
            </a:lvl1pPr>
          </a:lstStyle>
          <a:p>
            <a:pPr lvl="0"/>
            <a:r>
              <a:rPr lang="en-GB"/>
              <a:t>DDDD MMMM</a:t>
            </a:r>
          </a:p>
        </p:txBody>
      </p:sp>
      <p:pic>
        <p:nvPicPr>
          <p:cNvPr id="12" name="Graphic 11">
            <a:extLst>
              <a:ext uri="{FF2B5EF4-FFF2-40B4-BE49-F238E27FC236}">
                <a16:creationId xmlns:a16="http://schemas.microsoft.com/office/drawing/2014/main" id="{01728DCD-B717-4980-BBFD-CB5EAE0B2B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83551" y="267873"/>
            <a:ext cx="867532" cy="229810"/>
          </a:xfrm>
          <a:prstGeom prst="rect">
            <a:avLst/>
          </a:prstGeom>
        </p:spPr>
      </p:pic>
    </p:spTree>
    <p:extLst>
      <p:ext uri="{BB962C8B-B14F-4D97-AF65-F5344CB8AC3E}">
        <p14:creationId xmlns:p14="http://schemas.microsoft.com/office/powerpoint/2010/main" val="2625672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19B8F3E6-0C4D-46FE-AAF5-B2E9E31AD948}"/>
              </a:ext>
            </a:extLst>
          </p:cNvPr>
          <p:cNvSpPr>
            <a:spLocks noGrp="1"/>
          </p:cNvSpPr>
          <p:nvPr>
            <p:ph type="pic" sz="quarter" idx="21" hasCustomPrompt="1"/>
          </p:nvPr>
        </p:nvSpPr>
        <p:spPr>
          <a:xfrm>
            <a:off x="0" y="0"/>
            <a:ext cx="4483894" cy="51435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1" name="Title 2">
            <a:extLst>
              <a:ext uri="{FF2B5EF4-FFF2-40B4-BE49-F238E27FC236}">
                <a16:creationId xmlns:a16="http://schemas.microsoft.com/office/drawing/2014/main" id="{B80DFF50-DB1D-448C-A6A7-F7D4CA2CCDAC}"/>
              </a:ext>
            </a:extLst>
          </p:cNvPr>
          <p:cNvSpPr>
            <a:spLocks noGrp="1"/>
          </p:cNvSpPr>
          <p:nvPr>
            <p:ph type="title" hasCustomPrompt="1"/>
          </p:nvPr>
        </p:nvSpPr>
        <p:spPr>
          <a:xfrm>
            <a:off x="4797337" y="1809000"/>
            <a:ext cx="3852554" cy="461665"/>
          </a:xfrm>
        </p:spPr>
        <p:txBody>
          <a:bodyPr anchor="b" anchorCtr="0"/>
          <a:lstStyle>
            <a:lvl1pPr>
              <a:lnSpc>
                <a:spcPct val="100000"/>
              </a:lnSpc>
              <a:defRPr/>
            </a:lvl1pPr>
          </a:lstStyle>
          <a:p>
            <a:r>
              <a:rPr lang="en-GB"/>
              <a:t>Cover title</a:t>
            </a:r>
          </a:p>
        </p:txBody>
      </p:sp>
      <p:sp>
        <p:nvSpPr>
          <p:cNvPr id="12" name="Subtitle 2">
            <a:extLst>
              <a:ext uri="{FF2B5EF4-FFF2-40B4-BE49-F238E27FC236}">
                <a16:creationId xmlns:a16="http://schemas.microsoft.com/office/drawing/2014/main" id="{E1109BE2-2796-4569-B0E4-9C84074DFEF5}"/>
              </a:ext>
            </a:extLst>
          </p:cNvPr>
          <p:cNvSpPr>
            <a:spLocks noGrp="1"/>
          </p:cNvSpPr>
          <p:nvPr>
            <p:ph type="subTitle" idx="1" hasCustomPrompt="1"/>
          </p:nvPr>
        </p:nvSpPr>
        <p:spPr>
          <a:xfrm>
            <a:off x="4797338" y="2349000"/>
            <a:ext cx="3852553" cy="290849"/>
          </a:xfrm>
        </p:spPr>
        <p:txBody>
          <a:bodyPr lIns="0" tIns="0" rIns="0" bIns="0">
            <a:noAutofit/>
          </a:bodyPr>
          <a:lstStyle>
            <a:lvl1pPr marL="0" indent="0" algn="l">
              <a:buNone/>
              <a:defRPr lang="en-GB" sz="2100" kern="1200" dirty="0">
                <a:solidFill>
                  <a:schemeClr val="accent1"/>
                </a:solidFill>
                <a:latin typeface="Times New Roman" panose="02020603050405020304" pitchFamily="18" charset="0"/>
                <a:ea typeface="+mn-ea"/>
                <a:cs typeface="Times New Roman" panose="02020603050405020304"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90000"/>
              </a:lnSpc>
              <a:spcBef>
                <a:spcPts val="750"/>
              </a:spcBef>
              <a:buFontTx/>
              <a:buNone/>
            </a:pPr>
            <a:r>
              <a:rPr lang="en-GB"/>
              <a:t>Cover subtitle</a:t>
            </a:r>
          </a:p>
        </p:txBody>
      </p:sp>
      <p:sp>
        <p:nvSpPr>
          <p:cNvPr id="14" name="Text Placeholder 2">
            <a:extLst>
              <a:ext uri="{FF2B5EF4-FFF2-40B4-BE49-F238E27FC236}">
                <a16:creationId xmlns:a16="http://schemas.microsoft.com/office/drawing/2014/main" id="{034C79B3-D5C2-4EBE-BC85-0B851E8755EF}"/>
              </a:ext>
            </a:extLst>
          </p:cNvPr>
          <p:cNvSpPr>
            <a:spLocks noGrp="1"/>
          </p:cNvSpPr>
          <p:nvPr>
            <p:ph type="body" sz="quarter" idx="25" hasCustomPrompt="1"/>
          </p:nvPr>
        </p:nvSpPr>
        <p:spPr>
          <a:xfrm>
            <a:off x="4797338" y="4519613"/>
            <a:ext cx="3852552" cy="130969"/>
          </a:xfrm>
          <a:prstGeom prst="rect">
            <a:avLst/>
          </a:prstGeom>
        </p:spPr>
        <p:txBody>
          <a:bodyPr lIns="0" tIns="0" rIns="0" bIns="0"/>
          <a:lstStyle>
            <a:lvl1pPr marL="0" indent="0">
              <a:buFontTx/>
              <a:buNone/>
              <a:defRPr sz="900" b="1">
                <a:solidFill>
                  <a:schemeClr val="accent1"/>
                </a:solidFill>
                <a:latin typeface="Arial" panose="020B0604020202020204" pitchFamily="34" charset="0"/>
                <a:cs typeface="Arial" panose="020B0604020202020204" pitchFamily="34" charset="0"/>
              </a:defRPr>
            </a:lvl1pPr>
            <a:lvl2pPr marL="189000" indent="0">
              <a:buFontTx/>
              <a:buNone/>
              <a:defRPr/>
            </a:lvl2pPr>
            <a:lvl3pPr marL="685800" indent="0">
              <a:buFontTx/>
              <a:buNone/>
              <a:defRPr/>
            </a:lvl3pPr>
            <a:lvl4pPr marL="1028700" indent="0">
              <a:buFontTx/>
              <a:buNone/>
              <a:defRPr/>
            </a:lvl4pPr>
            <a:lvl5pPr marL="1371600" indent="0">
              <a:buFontTx/>
              <a:buNone/>
              <a:defRPr/>
            </a:lvl5pPr>
          </a:lstStyle>
          <a:p>
            <a:pPr lvl="0"/>
            <a:r>
              <a:rPr lang="en-GB" err="1"/>
              <a:t>Firstname</a:t>
            </a:r>
            <a:r>
              <a:rPr lang="en-GB"/>
              <a:t> </a:t>
            </a:r>
            <a:r>
              <a:rPr lang="en-GB" err="1"/>
              <a:t>Lastname</a:t>
            </a:r>
            <a:endParaRPr lang="en-GB"/>
          </a:p>
        </p:txBody>
      </p:sp>
      <p:sp>
        <p:nvSpPr>
          <p:cNvPr id="15" name="Text Placeholder 4">
            <a:extLst>
              <a:ext uri="{FF2B5EF4-FFF2-40B4-BE49-F238E27FC236}">
                <a16:creationId xmlns:a16="http://schemas.microsoft.com/office/drawing/2014/main" id="{EB10E1F8-3123-4144-8B55-7B21F0CCB2A2}"/>
              </a:ext>
            </a:extLst>
          </p:cNvPr>
          <p:cNvSpPr>
            <a:spLocks noGrp="1"/>
          </p:cNvSpPr>
          <p:nvPr>
            <p:ph type="body" sz="quarter" idx="23" hasCustomPrompt="1"/>
          </p:nvPr>
        </p:nvSpPr>
        <p:spPr>
          <a:xfrm>
            <a:off x="4797338" y="4701503"/>
            <a:ext cx="3852552" cy="130968"/>
          </a:xfrm>
        </p:spPr>
        <p:txBody>
          <a:bodyPr>
            <a:noAutofit/>
          </a:bodyPr>
          <a:lstStyle>
            <a:lvl1pPr marL="0" indent="0">
              <a:buNone/>
              <a:defRPr sz="900"/>
            </a:lvl1pPr>
          </a:lstStyle>
          <a:p>
            <a:pPr lvl="0"/>
            <a:r>
              <a:rPr lang="en-GB"/>
              <a:t>DDDD MMMM</a:t>
            </a:r>
          </a:p>
        </p:txBody>
      </p:sp>
      <p:sp>
        <p:nvSpPr>
          <p:cNvPr id="8" name="Copyright">
            <a:extLst>
              <a:ext uri="{FF2B5EF4-FFF2-40B4-BE49-F238E27FC236}">
                <a16:creationId xmlns:a16="http://schemas.microsoft.com/office/drawing/2014/main" id="{F5ECD375-0233-4248-828F-785FB172D719}"/>
              </a:ext>
            </a:extLst>
          </p:cNvPr>
          <p:cNvSpPr>
            <a:spLocks noGrp="1"/>
          </p:cNvSpPr>
          <p:nvPr>
            <p:ph type="body" sz="quarter" idx="28" hasCustomPrompt="1"/>
          </p:nvPr>
        </p:nvSpPr>
        <p:spPr>
          <a:xfrm rot="16200000">
            <a:off x="-1482943" y="3312545"/>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52664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699F18F3-83CE-4B8C-A573-BB143024441D}"/>
              </a:ext>
            </a:extLst>
          </p:cNvPr>
          <p:cNvSpPr>
            <a:spLocks noGrp="1"/>
          </p:cNvSpPr>
          <p:nvPr>
            <p:ph type="title" hasCustomPrompt="1"/>
          </p:nvPr>
        </p:nvSpPr>
        <p:spPr>
          <a:xfrm>
            <a:off x="494108" y="1809000"/>
            <a:ext cx="3826812" cy="461665"/>
          </a:xfrm>
        </p:spPr>
        <p:txBody>
          <a:bodyPr anchor="b" anchorCtr="0"/>
          <a:lstStyle>
            <a:lvl1pPr>
              <a:lnSpc>
                <a:spcPct val="100000"/>
              </a:lnSpc>
              <a:defRPr/>
            </a:lvl1pPr>
          </a:lstStyle>
          <a:p>
            <a:r>
              <a:rPr lang="en-GB"/>
              <a:t>Cover title</a:t>
            </a:r>
          </a:p>
        </p:txBody>
      </p:sp>
      <p:sp>
        <p:nvSpPr>
          <p:cNvPr id="15" name="Subtitle 2">
            <a:extLst>
              <a:ext uri="{FF2B5EF4-FFF2-40B4-BE49-F238E27FC236}">
                <a16:creationId xmlns:a16="http://schemas.microsoft.com/office/drawing/2014/main" id="{F3997B08-B5A4-41AD-83CF-D0095C2EAC27}"/>
              </a:ext>
            </a:extLst>
          </p:cNvPr>
          <p:cNvSpPr>
            <a:spLocks noGrp="1"/>
          </p:cNvSpPr>
          <p:nvPr>
            <p:ph type="subTitle" idx="1" hasCustomPrompt="1"/>
          </p:nvPr>
        </p:nvSpPr>
        <p:spPr>
          <a:xfrm>
            <a:off x="494111" y="2349000"/>
            <a:ext cx="3826811" cy="290849"/>
          </a:xfrm>
        </p:spPr>
        <p:txBody>
          <a:bodyPr lIns="0" tIns="0" rIns="0" bIns="0">
            <a:noAutofit/>
          </a:bodyPr>
          <a:lstStyle>
            <a:lvl1pPr marL="0" indent="0" algn="l">
              <a:buNone/>
              <a:defRPr lang="en-GB" sz="2100" kern="1200" dirty="0">
                <a:solidFill>
                  <a:schemeClr val="accent1"/>
                </a:solidFill>
                <a:latin typeface="Times New Roman" panose="02020603050405020304" pitchFamily="18" charset="0"/>
                <a:ea typeface="+mn-ea"/>
                <a:cs typeface="Times New Roman" panose="02020603050405020304"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90000"/>
              </a:lnSpc>
              <a:spcBef>
                <a:spcPts val="750"/>
              </a:spcBef>
              <a:buFontTx/>
              <a:buNone/>
            </a:pPr>
            <a:r>
              <a:rPr lang="en-GB"/>
              <a:t>Cover subtitle</a:t>
            </a:r>
          </a:p>
        </p:txBody>
      </p:sp>
      <p:sp>
        <p:nvSpPr>
          <p:cNvPr id="16" name="Text Placeholder 2">
            <a:extLst>
              <a:ext uri="{FF2B5EF4-FFF2-40B4-BE49-F238E27FC236}">
                <a16:creationId xmlns:a16="http://schemas.microsoft.com/office/drawing/2014/main" id="{F5CFC4F1-DD06-4AC9-9EED-47E7BC6CE4F2}"/>
              </a:ext>
            </a:extLst>
          </p:cNvPr>
          <p:cNvSpPr>
            <a:spLocks noGrp="1"/>
          </p:cNvSpPr>
          <p:nvPr>
            <p:ph type="body" sz="quarter" idx="22" hasCustomPrompt="1"/>
          </p:nvPr>
        </p:nvSpPr>
        <p:spPr>
          <a:xfrm>
            <a:off x="494110" y="4519613"/>
            <a:ext cx="3826811" cy="130969"/>
          </a:xfrm>
          <a:prstGeom prst="rect">
            <a:avLst/>
          </a:prstGeom>
        </p:spPr>
        <p:txBody>
          <a:bodyPr lIns="0" tIns="0" rIns="0" bIns="0"/>
          <a:lstStyle>
            <a:lvl1pPr marL="0" indent="0">
              <a:buFontTx/>
              <a:buNone/>
              <a:defRPr sz="900" b="1">
                <a:solidFill>
                  <a:schemeClr val="accent1"/>
                </a:solidFill>
                <a:latin typeface="Arial" panose="020B0604020202020204" pitchFamily="34" charset="0"/>
                <a:cs typeface="Arial" panose="020B0604020202020204" pitchFamily="34" charset="0"/>
              </a:defRPr>
            </a:lvl1pPr>
            <a:lvl2pPr marL="189000" indent="0">
              <a:buFontTx/>
              <a:buNone/>
              <a:defRPr/>
            </a:lvl2pPr>
            <a:lvl3pPr marL="685800" indent="0">
              <a:buFontTx/>
              <a:buNone/>
              <a:defRPr/>
            </a:lvl3pPr>
            <a:lvl4pPr marL="1028700" indent="0">
              <a:buFontTx/>
              <a:buNone/>
              <a:defRPr/>
            </a:lvl4pPr>
            <a:lvl5pPr marL="1371600" indent="0">
              <a:buFontTx/>
              <a:buNone/>
              <a:defRPr/>
            </a:lvl5pPr>
          </a:lstStyle>
          <a:p>
            <a:pPr lvl="0"/>
            <a:r>
              <a:rPr lang="en-GB" err="1"/>
              <a:t>Firstname</a:t>
            </a:r>
            <a:r>
              <a:rPr lang="en-GB"/>
              <a:t> </a:t>
            </a:r>
            <a:r>
              <a:rPr lang="en-GB" err="1"/>
              <a:t>Lastname</a:t>
            </a:r>
            <a:endParaRPr lang="en-GB"/>
          </a:p>
        </p:txBody>
      </p:sp>
      <p:sp>
        <p:nvSpPr>
          <p:cNvPr id="19" name="Text Placeholder 4">
            <a:extLst>
              <a:ext uri="{FF2B5EF4-FFF2-40B4-BE49-F238E27FC236}">
                <a16:creationId xmlns:a16="http://schemas.microsoft.com/office/drawing/2014/main" id="{3676BDDC-3D34-4941-A1E0-6D688809C9A3}"/>
              </a:ext>
            </a:extLst>
          </p:cNvPr>
          <p:cNvSpPr>
            <a:spLocks noGrp="1"/>
          </p:cNvSpPr>
          <p:nvPr>
            <p:ph type="body" sz="quarter" idx="23" hasCustomPrompt="1"/>
          </p:nvPr>
        </p:nvSpPr>
        <p:spPr>
          <a:xfrm>
            <a:off x="494110" y="4701503"/>
            <a:ext cx="3819971" cy="130968"/>
          </a:xfrm>
        </p:spPr>
        <p:txBody>
          <a:bodyPr>
            <a:noAutofit/>
          </a:bodyPr>
          <a:lstStyle>
            <a:lvl1pPr marL="0" indent="0">
              <a:buNone/>
              <a:defRPr sz="900"/>
            </a:lvl1pPr>
          </a:lstStyle>
          <a:p>
            <a:pPr lvl="0"/>
            <a:r>
              <a:rPr lang="en-GB"/>
              <a:t>DDDD MMMM</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4487608" y="0"/>
            <a:ext cx="4652963" cy="51435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3" name="Picture Placeholder 14">
            <a:extLst>
              <a:ext uri="{FF2B5EF4-FFF2-40B4-BE49-F238E27FC236}">
                <a16:creationId xmlns:a16="http://schemas.microsoft.com/office/drawing/2014/main" id="{76FBC2FC-02EA-48E9-BF11-1F9E021020EF}"/>
              </a:ext>
            </a:extLst>
          </p:cNvPr>
          <p:cNvSpPr>
            <a:spLocks noGrp="1"/>
          </p:cNvSpPr>
          <p:nvPr>
            <p:ph type="pic" sz="quarter" idx="25" hasCustomPrompt="1"/>
          </p:nvPr>
        </p:nvSpPr>
        <p:spPr>
          <a:xfrm>
            <a:off x="7781538" y="268409"/>
            <a:ext cx="868353" cy="228083"/>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D3B89D64-B650-4E0A-8B77-69ECF95B5A07}"/>
              </a:ext>
            </a:extLst>
          </p:cNvPr>
          <p:cNvSpPr>
            <a:spLocks noGrp="1"/>
          </p:cNvSpPr>
          <p:nvPr>
            <p:ph type="body" sz="quarter" idx="28" hasCustomPrompt="1"/>
          </p:nvPr>
        </p:nvSpPr>
        <p:spPr>
          <a:xfrm rot="16200000">
            <a:off x="7364177" y="3328548"/>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1976507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05C0-3CE2-46F9-86BA-958E3224BE26}"/>
              </a:ext>
            </a:extLst>
          </p:cNvPr>
          <p:cNvSpPr>
            <a:spLocks noGrp="1"/>
          </p:cNvSpPr>
          <p:nvPr>
            <p:ph type="title" hasCustomPrompt="1"/>
          </p:nvPr>
        </p:nvSpPr>
        <p:spPr/>
        <p:txBody>
          <a:bodyPr/>
          <a:lstStyle>
            <a:lvl1pPr>
              <a:defRPr>
                <a:solidFill>
                  <a:schemeClr val="bg1"/>
                </a:solidFill>
              </a:defRPr>
            </a:lvl1pPr>
          </a:lstStyle>
          <a:p>
            <a:r>
              <a:rPr lang="en-GB"/>
              <a:t>Divider title</a:t>
            </a:r>
          </a:p>
        </p:txBody>
      </p:sp>
      <p:sp>
        <p:nvSpPr>
          <p:cNvPr id="4" name="Text Placeholder 11">
            <a:extLst>
              <a:ext uri="{FF2B5EF4-FFF2-40B4-BE49-F238E27FC236}">
                <a16:creationId xmlns:a16="http://schemas.microsoft.com/office/drawing/2014/main" id="{35899579-6E1C-4071-BD34-4EA272180050}"/>
              </a:ext>
            </a:extLst>
          </p:cNvPr>
          <p:cNvSpPr>
            <a:spLocks noGrp="1"/>
          </p:cNvSpPr>
          <p:nvPr>
            <p:ph type="body" sz="quarter" idx="11" hasCustomPrompt="1"/>
          </p:nvPr>
        </p:nvSpPr>
        <p:spPr>
          <a:xfrm>
            <a:off x="494110" y="1358503"/>
            <a:ext cx="6766322" cy="2308325"/>
          </a:xfrm>
          <a:prstGeom prst="rect">
            <a:avLst/>
          </a:prstGeom>
        </p:spPr>
        <p:txBody>
          <a:bodyPr lIns="0" tIns="0" rIns="0" bIns="0">
            <a:noAutofit/>
          </a:bodyPr>
          <a:lstStyle>
            <a:lvl1pPr marL="0" indent="0">
              <a:lnSpc>
                <a:spcPct val="100000"/>
              </a:lnSpc>
              <a:spcBef>
                <a:spcPts val="0"/>
              </a:spcBef>
              <a:buFontTx/>
              <a:buNone/>
              <a:defRPr sz="3000">
                <a:solidFill>
                  <a:schemeClr val="bg1"/>
                </a:solidFill>
                <a:latin typeface="Times New Roman" panose="02020603050405020304" pitchFamily="18" charset="0"/>
                <a:cs typeface="Times New Roman" panose="02020603050405020304" pitchFamily="18" charset="0"/>
              </a:defRPr>
            </a:lvl1pPr>
          </a:lstStyle>
          <a:p>
            <a:pPr lvl="0"/>
            <a:r>
              <a:rPr lang="en-GB"/>
              <a:t>Optional 40pt value statement, 25 words</a:t>
            </a:r>
          </a:p>
        </p:txBody>
      </p:sp>
      <p:sp>
        <p:nvSpPr>
          <p:cNvPr id="5" name="Footer Placeholder 4">
            <a:extLst>
              <a:ext uri="{FF2B5EF4-FFF2-40B4-BE49-F238E27FC236}">
                <a16:creationId xmlns:a16="http://schemas.microsoft.com/office/drawing/2014/main" id="{337C615C-6A84-4A9F-BB12-FFA78DB88F6B}"/>
              </a:ext>
            </a:extLst>
          </p:cNvPr>
          <p:cNvSpPr>
            <a:spLocks noGrp="1"/>
          </p:cNvSpPr>
          <p:nvPr>
            <p:ph type="ftr" sz="quarter" idx="12"/>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8074A84-2123-44DE-A4DD-AB014615DA3A}"/>
              </a:ext>
            </a:extLst>
          </p:cNvPr>
          <p:cNvSpPr>
            <a:spLocks noGrp="1"/>
          </p:cNvSpPr>
          <p:nvPr>
            <p:ph type="sldNum" sz="quarter" idx="13"/>
          </p:nvPr>
        </p:nvSpPr>
        <p:spPr/>
        <p:txBody>
          <a:bodyPr/>
          <a:lstStyle>
            <a:lvl1pPr>
              <a:defRPr>
                <a:solidFill>
                  <a:schemeClr val="bg1"/>
                </a:solidFill>
              </a:defRPr>
            </a:lvl1pPr>
          </a:lstStyle>
          <a:p>
            <a:fld id="{1BE232AB-0B06-425F-9ADD-32A9A3D01189}" type="slidenum">
              <a:rPr lang="en-GB" smtClean="0"/>
              <a:pPr/>
              <a:t>‹#›</a:t>
            </a:fld>
            <a:endParaRPr lang="en-GB"/>
          </a:p>
        </p:txBody>
      </p:sp>
      <p:pic>
        <p:nvPicPr>
          <p:cNvPr id="7" name="Graphic 6">
            <a:extLst>
              <a:ext uri="{FF2B5EF4-FFF2-40B4-BE49-F238E27FC236}">
                <a16:creationId xmlns:a16="http://schemas.microsoft.com/office/drawing/2014/main" id="{AA209F59-9D5C-4BB8-9163-D04E4093FC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83551" y="267873"/>
            <a:ext cx="867532" cy="229810"/>
          </a:xfrm>
          <a:prstGeom prst="rect">
            <a:avLst/>
          </a:prstGeom>
        </p:spPr>
      </p:pic>
    </p:spTree>
    <p:extLst>
      <p:ext uri="{BB962C8B-B14F-4D97-AF65-F5344CB8AC3E}">
        <p14:creationId xmlns:p14="http://schemas.microsoft.com/office/powerpoint/2010/main" val="3852024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9144000" cy="5143500"/>
          </a:xfrm>
          <a:prstGeom prst="rect">
            <a:avLst/>
          </a:prstGeom>
          <a:solidFill>
            <a:schemeClr val="bg1">
              <a:lumMod val="95000"/>
            </a:schemeClr>
          </a:solidFill>
        </p:spPr>
        <p:txBody>
          <a:bodyPr tIns="504000" anchor="ctr" anchorCtr="0">
            <a:normAutofit/>
          </a:bodyPr>
          <a:lstStyle>
            <a:lvl1pPr marL="0" marR="0" indent="0" algn="ctr" defTabSz="685800" rtl="0" eaLnBrk="1" fontAlgn="auto" latinLnBrk="0" hangingPunct="1">
              <a:lnSpc>
                <a:spcPct val="80000"/>
              </a:lnSpc>
              <a:spcBef>
                <a:spcPts val="0"/>
              </a:spcBef>
              <a:spcAft>
                <a:spcPts val="0"/>
              </a:spcAft>
              <a:buClrTx/>
              <a:buSzTx/>
              <a:buFontTx/>
              <a:buNone/>
              <a:tabLst/>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651C5713-6C88-4AC1-AB4A-39C8057C13B9}"/>
              </a:ext>
            </a:extLst>
          </p:cNvPr>
          <p:cNvSpPr>
            <a:spLocks noGrp="1"/>
          </p:cNvSpPr>
          <p:nvPr>
            <p:ph type="title" hasCustomPrompt="1"/>
          </p:nvPr>
        </p:nvSpPr>
        <p:spPr/>
        <p:txBody>
          <a:bodyPr/>
          <a:lstStyle>
            <a:lvl1pPr>
              <a:defRPr>
                <a:solidFill>
                  <a:schemeClr val="bg1"/>
                </a:solidFill>
              </a:defRPr>
            </a:lvl1pPr>
          </a:lstStyle>
          <a:p>
            <a:r>
              <a:rPr lang="en-GB"/>
              <a:t>Divider title</a:t>
            </a:r>
          </a:p>
        </p:txBody>
      </p:sp>
      <p:sp>
        <p:nvSpPr>
          <p:cNvPr id="4" name="Footer Placeholder 3">
            <a:extLst>
              <a:ext uri="{FF2B5EF4-FFF2-40B4-BE49-F238E27FC236}">
                <a16:creationId xmlns:a16="http://schemas.microsoft.com/office/drawing/2014/main" id="{DA75E4C5-1346-42A7-B2F6-C7B0E648634A}"/>
              </a:ext>
            </a:extLst>
          </p:cNvPr>
          <p:cNvSpPr>
            <a:spLocks noGrp="1"/>
          </p:cNvSpPr>
          <p:nvPr>
            <p:ph type="ftr" sz="quarter" idx="26"/>
          </p:nvPr>
        </p:nvSpPr>
        <p:spPr/>
        <p:txBody>
          <a:bodyPr/>
          <a:lstStyle/>
          <a:p>
            <a:endParaRPr lang="en-GB"/>
          </a:p>
        </p:txBody>
      </p:sp>
      <p:sp>
        <p:nvSpPr>
          <p:cNvPr id="5" name="Slide Number Placeholder 4">
            <a:extLst>
              <a:ext uri="{FF2B5EF4-FFF2-40B4-BE49-F238E27FC236}">
                <a16:creationId xmlns:a16="http://schemas.microsoft.com/office/drawing/2014/main" id="{7F091808-9673-43ED-84F6-15C685FF0790}"/>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8" name="Picture Placeholder 14">
            <a:extLst>
              <a:ext uri="{FF2B5EF4-FFF2-40B4-BE49-F238E27FC236}">
                <a16:creationId xmlns:a16="http://schemas.microsoft.com/office/drawing/2014/main" id="{6EB7FA8C-D99A-4E16-A545-60A796085B14}"/>
              </a:ext>
            </a:extLst>
          </p:cNvPr>
          <p:cNvSpPr>
            <a:spLocks noGrp="1"/>
          </p:cNvSpPr>
          <p:nvPr>
            <p:ph type="pic" sz="quarter" idx="25" hasCustomPrompt="1"/>
          </p:nvPr>
        </p:nvSpPr>
        <p:spPr>
          <a:xfrm>
            <a:off x="7781538" y="268409"/>
            <a:ext cx="868353" cy="228083"/>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F48DFA86-33C4-4DBB-A0EA-DB28DC4C2F9E}"/>
              </a:ext>
            </a:extLst>
          </p:cNvPr>
          <p:cNvSpPr>
            <a:spLocks noGrp="1"/>
          </p:cNvSpPr>
          <p:nvPr>
            <p:ph type="body" sz="quarter" idx="28" hasCustomPrompt="1"/>
          </p:nvPr>
        </p:nvSpPr>
        <p:spPr>
          <a:xfrm rot="16200000">
            <a:off x="6968699" y="2949072"/>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4169065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9144000" cy="5143500"/>
          </a:xfrm>
          <a:prstGeom prst="rect">
            <a:avLst/>
          </a:prstGeom>
          <a:solidFill>
            <a:schemeClr val="bg1">
              <a:lumMod val="95000"/>
            </a:schemeClr>
          </a:solidFill>
        </p:spPr>
        <p:txBody>
          <a:bodyPr tIns="504000" anchor="ctr" anchorCtr="0">
            <a:normAutofit/>
          </a:bodyPr>
          <a:lstStyle>
            <a:lvl1pPr marL="0" marR="0" indent="0" algn="ctr" defTabSz="685800" rtl="0" eaLnBrk="1" fontAlgn="auto" latinLnBrk="0" hangingPunct="1">
              <a:lnSpc>
                <a:spcPct val="80000"/>
              </a:lnSpc>
              <a:spcBef>
                <a:spcPts val="0"/>
              </a:spcBef>
              <a:spcAft>
                <a:spcPts val="0"/>
              </a:spcAft>
              <a:buClrTx/>
              <a:buSzTx/>
              <a:buFontTx/>
              <a:buNone/>
              <a:tabLst/>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309D11F9-6DFD-4DD5-AFB1-67F1FD525964}"/>
              </a:ext>
            </a:extLst>
          </p:cNvPr>
          <p:cNvSpPr>
            <a:spLocks noGrp="1"/>
          </p:cNvSpPr>
          <p:nvPr>
            <p:ph type="title" hasCustomPrompt="1"/>
          </p:nvPr>
        </p:nvSpPr>
        <p:spPr/>
        <p:txBody>
          <a:bodyPr/>
          <a:lstStyle>
            <a:lvl1pPr>
              <a:defRPr/>
            </a:lvl1pPr>
          </a:lstStyle>
          <a:p>
            <a:r>
              <a:rPr lang="en-GB"/>
              <a:t>Divider title</a:t>
            </a:r>
          </a:p>
        </p:txBody>
      </p:sp>
      <p:sp>
        <p:nvSpPr>
          <p:cNvPr id="4" name="Footer Placeholder 3">
            <a:extLst>
              <a:ext uri="{FF2B5EF4-FFF2-40B4-BE49-F238E27FC236}">
                <a16:creationId xmlns:a16="http://schemas.microsoft.com/office/drawing/2014/main" id="{07248852-0866-4A32-8068-D7E54A90AE62}"/>
              </a:ext>
            </a:extLst>
          </p:cNvPr>
          <p:cNvSpPr>
            <a:spLocks noGrp="1"/>
          </p:cNvSpPr>
          <p:nvPr>
            <p:ph type="ftr" sz="quarter" idx="26"/>
          </p:nvPr>
        </p:nvSpPr>
        <p:spPr/>
        <p:txBody>
          <a:bodyPr/>
          <a:lstStyle/>
          <a:p>
            <a:endParaRPr lang="en-GB"/>
          </a:p>
        </p:txBody>
      </p:sp>
      <p:sp>
        <p:nvSpPr>
          <p:cNvPr id="5" name="Slide Number Placeholder 4">
            <a:extLst>
              <a:ext uri="{FF2B5EF4-FFF2-40B4-BE49-F238E27FC236}">
                <a16:creationId xmlns:a16="http://schemas.microsoft.com/office/drawing/2014/main" id="{0513BAC3-D3BA-4C01-95C0-A58BB0B69447}"/>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8" name="Picture Placeholder 14">
            <a:extLst>
              <a:ext uri="{FF2B5EF4-FFF2-40B4-BE49-F238E27FC236}">
                <a16:creationId xmlns:a16="http://schemas.microsoft.com/office/drawing/2014/main" id="{423205B8-0B97-426F-8EAB-1F01749E652D}"/>
              </a:ext>
            </a:extLst>
          </p:cNvPr>
          <p:cNvSpPr>
            <a:spLocks noGrp="1"/>
          </p:cNvSpPr>
          <p:nvPr>
            <p:ph type="pic" sz="quarter" idx="25" hasCustomPrompt="1"/>
          </p:nvPr>
        </p:nvSpPr>
        <p:spPr>
          <a:xfrm>
            <a:off x="7781538" y="268409"/>
            <a:ext cx="868353" cy="228083"/>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17385FF2-54BC-4585-AC9A-665DB93EBA17}"/>
              </a:ext>
            </a:extLst>
          </p:cNvPr>
          <p:cNvSpPr>
            <a:spLocks noGrp="1"/>
          </p:cNvSpPr>
          <p:nvPr>
            <p:ph type="body" sz="quarter" idx="28" hasCustomPrompt="1"/>
          </p:nvPr>
        </p:nvSpPr>
        <p:spPr>
          <a:xfrm rot="16200000">
            <a:off x="6968699" y="2949072"/>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197886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
        <p:cNvGrpSpPr/>
        <p:nvPr/>
      </p:nvGrpSpPr>
      <p:grpSpPr>
        <a:xfrm>
          <a:off x="0" y="0"/>
          <a:ext cx="0" cy="0"/>
          <a:chOff x="0" y="0"/>
          <a:chExt cx="0" cy="0"/>
        </a:xfrm>
      </p:grpSpPr>
      <p:grpSp>
        <p:nvGrpSpPr>
          <p:cNvPr id="89" name="Google Shape;89;p6"/>
          <p:cNvGrpSpPr/>
          <p:nvPr/>
        </p:nvGrpSpPr>
        <p:grpSpPr>
          <a:xfrm>
            <a:off x="-929887" y="-779971"/>
            <a:ext cx="11070096" cy="6269525"/>
            <a:chOff x="-929887" y="-779971"/>
            <a:chExt cx="11070096" cy="6269525"/>
          </a:xfrm>
        </p:grpSpPr>
        <p:sp>
          <p:nvSpPr>
            <p:cNvPr id="90" name="Google Shape;90;p6"/>
            <p:cNvSpPr/>
            <p:nvPr/>
          </p:nvSpPr>
          <p:spPr>
            <a:xfrm>
              <a:off x="-387450" y="4275700"/>
              <a:ext cx="727500" cy="72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sh"/>
                <a:ea typeface="Mulish"/>
                <a:cs typeface="Mulish"/>
                <a:sym typeface="Mulish"/>
              </a:endParaRPr>
            </a:p>
          </p:txBody>
        </p:sp>
        <p:grpSp>
          <p:nvGrpSpPr>
            <p:cNvPr id="91" name="Google Shape;91;p6"/>
            <p:cNvGrpSpPr/>
            <p:nvPr/>
          </p:nvGrpSpPr>
          <p:grpSpPr>
            <a:xfrm>
              <a:off x="8430784" y="142985"/>
              <a:ext cx="1709425" cy="1168292"/>
              <a:chOff x="8430784" y="142985"/>
              <a:chExt cx="1709425" cy="1168292"/>
            </a:xfrm>
          </p:grpSpPr>
          <p:sp>
            <p:nvSpPr>
              <p:cNvPr id="92" name="Google Shape;92;p6"/>
              <p:cNvSpPr/>
              <p:nvPr/>
            </p:nvSpPr>
            <p:spPr>
              <a:xfrm>
                <a:off x="8524134" y="223135"/>
                <a:ext cx="1616075" cy="1088142"/>
              </a:xfrm>
              <a:custGeom>
                <a:avLst/>
                <a:gdLst/>
                <a:ahLst/>
                <a:cxnLst/>
                <a:rect l="l" t="t" r="r" b="b"/>
                <a:pathLst>
                  <a:path w="80915" h="54482" extrusionOk="0">
                    <a:moveTo>
                      <a:pt x="1" y="0"/>
                    </a:moveTo>
                    <a:lnTo>
                      <a:pt x="1" y="54482"/>
                    </a:lnTo>
                    <a:lnTo>
                      <a:pt x="80915" y="54482"/>
                    </a:lnTo>
                    <a:lnTo>
                      <a:pt x="80915" y="0"/>
                    </a:ln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6"/>
              <p:cNvGrpSpPr/>
              <p:nvPr/>
            </p:nvGrpSpPr>
            <p:grpSpPr>
              <a:xfrm>
                <a:off x="8430784" y="142985"/>
                <a:ext cx="1616075" cy="1088142"/>
                <a:chOff x="2852550" y="3857175"/>
                <a:chExt cx="2022875" cy="1362050"/>
              </a:xfrm>
            </p:grpSpPr>
            <p:sp>
              <p:nvSpPr>
                <p:cNvPr id="94" name="Google Shape;94;p6"/>
                <p:cNvSpPr/>
                <p:nvPr/>
              </p:nvSpPr>
              <p:spPr>
                <a:xfrm>
                  <a:off x="2852550" y="3857175"/>
                  <a:ext cx="2022875" cy="1362050"/>
                </a:xfrm>
                <a:custGeom>
                  <a:avLst/>
                  <a:gdLst/>
                  <a:ahLst/>
                  <a:cxnLst/>
                  <a:rect l="l" t="t" r="r" b="b"/>
                  <a:pathLst>
                    <a:path w="80915" h="54482" extrusionOk="0">
                      <a:moveTo>
                        <a:pt x="1" y="0"/>
                      </a:moveTo>
                      <a:lnTo>
                        <a:pt x="1" y="54482"/>
                      </a:lnTo>
                      <a:lnTo>
                        <a:pt x="80915" y="54482"/>
                      </a:lnTo>
                      <a:lnTo>
                        <a:pt x="809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2852550" y="3857175"/>
                  <a:ext cx="2022875" cy="128650"/>
                </a:xfrm>
                <a:custGeom>
                  <a:avLst/>
                  <a:gdLst/>
                  <a:ahLst/>
                  <a:cxnLst/>
                  <a:rect l="l" t="t" r="r" b="b"/>
                  <a:pathLst>
                    <a:path w="80915" h="5146" extrusionOk="0">
                      <a:moveTo>
                        <a:pt x="1" y="0"/>
                      </a:moveTo>
                      <a:lnTo>
                        <a:pt x="1" y="5145"/>
                      </a:lnTo>
                      <a:lnTo>
                        <a:pt x="80915" y="5145"/>
                      </a:lnTo>
                      <a:lnTo>
                        <a:pt x="809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96;p6"/>
            <p:cNvSpPr/>
            <p:nvPr/>
          </p:nvSpPr>
          <p:spPr>
            <a:xfrm rot="2700000" flipH="1">
              <a:off x="-259656" y="4742940"/>
              <a:ext cx="972874" cy="366512"/>
            </a:xfrm>
            <a:custGeom>
              <a:avLst/>
              <a:gdLst/>
              <a:ahLst/>
              <a:cxnLst/>
              <a:rect l="l" t="t" r="r" b="b"/>
              <a:pathLst>
                <a:path w="12566" h="4734" extrusionOk="0">
                  <a:moveTo>
                    <a:pt x="6052" y="1"/>
                  </a:moveTo>
                  <a:cubicBezTo>
                    <a:pt x="3875" y="1"/>
                    <a:pt x="1830" y="1518"/>
                    <a:pt x="0" y="4519"/>
                  </a:cubicBezTo>
                  <a:lnTo>
                    <a:pt x="346" y="4733"/>
                  </a:lnTo>
                  <a:cubicBezTo>
                    <a:pt x="2111" y="1864"/>
                    <a:pt x="4024" y="413"/>
                    <a:pt x="6052" y="413"/>
                  </a:cubicBezTo>
                  <a:cubicBezTo>
                    <a:pt x="9515" y="413"/>
                    <a:pt x="12186" y="4684"/>
                    <a:pt x="12219" y="4733"/>
                  </a:cubicBezTo>
                  <a:lnTo>
                    <a:pt x="12565" y="4519"/>
                  </a:lnTo>
                  <a:cubicBezTo>
                    <a:pt x="12450" y="4321"/>
                    <a:pt x="9745" y="1"/>
                    <a:pt x="60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flipH="1">
              <a:off x="7875515" y="4362861"/>
              <a:ext cx="1796299" cy="1126693"/>
            </a:xfrm>
            <a:custGeom>
              <a:avLst/>
              <a:gdLst/>
              <a:ahLst/>
              <a:cxnLst/>
              <a:rect l="l" t="t" r="r" b="b"/>
              <a:pathLst>
                <a:path w="23202" h="14553" extrusionOk="0">
                  <a:moveTo>
                    <a:pt x="6382" y="0"/>
                  </a:moveTo>
                  <a:cubicBezTo>
                    <a:pt x="4405" y="0"/>
                    <a:pt x="2469" y="1157"/>
                    <a:pt x="1402" y="2779"/>
                  </a:cubicBezTo>
                  <a:cubicBezTo>
                    <a:pt x="198" y="4626"/>
                    <a:pt x="0" y="6951"/>
                    <a:pt x="479" y="9078"/>
                  </a:cubicBezTo>
                  <a:cubicBezTo>
                    <a:pt x="973" y="11206"/>
                    <a:pt x="2078" y="12756"/>
                    <a:pt x="3348" y="14553"/>
                  </a:cubicBezTo>
                  <a:lnTo>
                    <a:pt x="21602" y="14553"/>
                  </a:lnTo>
                  <a:cubicBezTo>
                    <a:pt x="22822" y="13135"/>
                    <a:pt x="23201" y="11074"/>
                    <a:pt x="22492" y="9359"/>
                  </a:cubicBezTo>
                  <a:cubicBezTo>
                    <a:pt x="21800" y="7644"/>
                    <a:pt x="20019" y="6374"/>
                    <a:pt x="18122" y="6259"/>
                  </a:cubicBezTo>
                  <a:cubicBezTo>
                    <a:pt x="18043" y="6255"/>
                    <a:pt x="17963" y="6253"/>
                    <a:pt x="17884" y="6253"/>
                  </a:cubicBezTo>
                  <a:cubicBezTo>
                    <a:pt x="16050" y="6253"/>
                    <a:pt x="14232" y="7334"/>
                    <a:pt x="13489" y="8947"/>
                  </a:cubicBezTo>
                  <a:cubicBezTo>
                    <a:pt x="13093" y="7067"/>
                    <a:pt x="12664" y="5154"/>
                    <a:pt x="11708" y="3472"/>
                  </a:cubicBezTo>
                  <a:cubicBezTo>
                    <a:pt x="10735" y="1807"/>
                    <a:pt x="9119" y="355"/>
                    <a:pt x="7140" y="59"/>
                  </a:cubicBezTo>
                  <a:cubicBezTo>
                    <a:pt x="6888" y="19"/>
                    <a:pt x="6635" y="0"/>
                    <a:pt x="6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rot="6352957" flipH="1">
              <a:off x="-1020788" y="-299199"/>
              <a:ext cx="1994199" cy="1316924"/>
            </a:xfrm>
            <a:custGeom>
              <a:avLst/>
              <a:gdLst/>
              <a:ahLst/>
              <a:cxnLst/>
              <a:rect l="l" t="t" r="r" b="b"/>
              <a:pathLst>
                <a:path w="25758" h="17010" extrusionOk="0">
                  <a:moveTo>
                    <a:pt x="13341" y="1"/>
                  </a:moveTo>
                  <a:cubicBezTo>
                    <a:pt x="11267" y="1"/>
                    <a:pt x="9193" y="735"/>
                    <a:pt x="7371" y="2202"/>
                  </a:cubicBezTo>
                  <a:cubicBezTo>
                    <a:pt x="3727" y="5137"/>
                    <a:pt x="297" y="10909"/>
                    <a:pt x="1" y="17010"/>
                  </a:cubicBezTo>
                  <a:lnTo>
                    <a:pt x="25757" y="17010"/>
                  </a:lnTo>
                  <a:cubicBezTo>
                    <a:pt x="25460" y="10909"/>
                    <a:pt x="22938" y="5121"/>
                    <a:pt x="19310" y="2202"/>
                  </a:cubicBezTo>
                  <a:cubicBezTo>
                    <a:pt x="17488" y="735"/>
                    <a:pt x="15414" y="1"/>
                    <a:pt x="133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638045" y="2103300"/>
            <a:ext cx="3501717" cy="615600"/>
          </a:xfrm>
        </p:spPr>
        <p:txBody>
          <a:bodyPr/>
          <a:lstStyle>
            <a:lvl1pPr marL="0" indent="0">
              <a:buNone/>
              <a:tabLst/>
              <a:defRPr>
                <a:solidFill>
                  <a:schemeClr val="accent1"/>
                </a:solidFill>
              </a:defRPr>
            </a:lvl1pPr>
          </a:lstStyle>
          <a:p>
            <a:pPr lvl="0"/>
            <a:r>
              <a:rPr lang="en-GB"/>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803287" y="2103300"/>
            <a:ext cx="3501100" cy="615600"/>
          </a:xfrm>
        </p:spPr>
        <p:txBody>
          <a:bodyPr/>
          <a:lstStyle>
            <a:lvl1pPr>
              <a:buNone/>
              <a:defRPr>
                <a:solidFill>
                  <a:schemeClr val="accent1"/>
                </a:solidFill>
              </a:defRPr>
            </a:lvl1pPr>
          </a:lstStyle>
          <a:p>
            <a:pPr marL="0" marR="0" lvl="0" indent="0" algn="l" defTabSz="685800" rtl="0" eaLnBrk="1" fontAlgn="auto" latinLnBrk="0" hangingPunct="1">
              <a:lnSpc>
                <a:spcPct val="100000"/>
              </a:lnSpc>
              <a:spcBef>
                <a:spcPts val="0"/>
              </a:spcBef>
              <a:spcAft>
                <a:spcPts val="675"/>
              </a:spcAft>
              <a:buClrTx/>
              <a:buSzTx/>
              <a:buFont typeface="Arial" panose="020B0604020202020204" pitchFamily="34" charset="0"/>
              <a:buNone/>
              <a:tabLst/>
              <a:defRPr/>
            </a:pPr>
            <a:r>
              <a:rPr lang="en-GB"/>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494110" y="2100943"/>
            <a:ext cx="0" cy="140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4658919" y="2100943"/>
            <a:ext cx="0" cy="140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638466" y="2810700"/>
            <a:ext cx="3501112" cy="694243"/>
          </a:xfrm>
        </p:spPr>
        <p:txBody>
          <a:bodyPr/>
          <a:lstStyle>
            <a:lvl1pPr marL="0" indent="0">
              <a:buNone/>
              <a:defRPr sz="15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4803287" y="2810700"/>
            <a:ext cx="3501100" cy="694243"/>
          </a:xfrm>
        </p:spPr>
        <p:txBody>
          <a:bodyPr/>
          <a:lstStyle>
            <a:lvl1pPr marL="0" indent="0">
              <a:buNone/>
              <a:tabLst/>
              <a:defRPr sz="15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3" name="Footer Placeholder 2">
            <a:extLst>
              <a:ext uri="{FF2B5EF4-FFF2-40B4-BE49-F238E27FC236}">
                <a16:creationId xmlns:a16="http://schemas.microsoft.com/office/drawing/2014/main" id="{7925FEAC-FB2A-4E04-A1F0-34E6995C213B}"/>
              </a:ext>
            </a:extLst>
          </p:cNvPr>
          <p:cNvSpPr>
            <a:spLocks noGrp="1"/>
          </p:cNvSpPr>
          <p:nvPr>
            <p:ph type="ftr" sz="quarter" idx="15"/>
          </p:nvPr>
        </p:nvSpPr>
        <p:spPr/>
        <p:txBody>
          <a:bodyPr/>
          <a:lstStyle/>
          <a:p>
            <a:endParaRPr lang="en-GB"/>
          </a:p>
        </p:txBody>
      </p:sp>
      <p:sp>
        <p:nvSpPr>
          <p:cNvPr id="5" name="Slide Number Placeholder 4">
            <a:extLst>
              <a:ext uri="{FF2B5EF4-FFF2-40B4-BE49-F238E27FC236}">
                <a16:creationId xmlns:a16="http://schemas.microsoft.com/office/drawing/2014/main" id="{9DF5D933-4575-418D-9DE4-A56E4CA0F5B0}"/>
              </a:ext>
            </a:extLst>
          </p:cNvPr>
          <p:cNvSpPr>
            <a:spLocks noGrp="1"/>
          </p:cNvSpPr>
          <p:nvPr>
            <p:ph type="sldNum" sz="quarter" idx="16"/>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3009241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4959976" y="1361663"/>
            <a:ext cx="3689915" cy="161584"/>
          </a:xfrm>
        </p:spPr>
        <p:txBody>
          <a:bodyPr anchor="b"/>
          <a:lstStyle>
            <a:lvl1pPr>
              <a:defRPr sz="1200" b="1">
                <a:solidFill>
                  <a:schemeClr val="accent1"/>
                </a:solidFill>
                <a:latin typeface="Arial" panose="020B0604020202020204" pitchFamily="34" charset="0"/>
                <a:cs typeface="Arial" panose="020B0604020202020204" pitchFamily="34" charset="0"/>
              </a:defRPr>
            </a:lvl1pPr>
          </a:lstStyle>
          <a:p>
            <a:r>
              <a:rPr lang="en-GB"/>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4976813" y="1646778"/>
            <a:ext cx="3673077" cy="1906888"/>
          </a:xfrm>
          <a:prstGeom prst="rect">
            <a:avLst/>
          </a:prstGeom>
        </p:spPr>
        <p:txBody>
          <a:bodyPr lIns="0" tIns="0" rIns="0" bIns="0"/>
          <a:lstStyle>
            <a:lvl1pPr marL="0" indent="0">
              <a:buNone/>
              <a:defRPr sz="3000"/>
            </a:lvl1pPr>
            <a:lvl2pPr>
              <a:defRPr sz="3000"/>
            </a:lvl2pPr>
            <a:lvl3pPr>
              <a:defRPr sz="3000"/>
            </a:lvl3pPr>
            <a:lvl4pPr>
              <a:defRPr sz="3000"/>
            </a:lvl4pPr>
            <a:lvl5pPr>
              <a:defRPr sz="3000"/>
            </a:lvl5pPr>
          </a:lstStyle>
          <a:p>
            <a:pPr lvl="0"/>
            <a:r>
              <a:rPr lang="en-GB"/>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4976813" y="3599182"/>
            <a:ext cx="3673077" cy="488896"/>
          </a:xfrm>
          <a:prstGeom prst="rect">
            <a:avLst/>
          </a:prstGeom>
        </p:spPr>
        <p:txBody>
          <a:bodyPr lIns="0" tIns="0" rIns="0" bIns="0">
            <a:noAutofit/>
          </a:bodyPr>
          <a:lstStyle>
            <a:lvl1pPr marL="0" indent="0">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4960144" y="4626115"/>
            <a:ext cx="3689747" cy="177404"/>
          </a:xfrm>
        </p:spPr>
        <p:txBody>
          <a:bodyPr anchor="b">
            <a:noAutofit/>
          </a:bodyPr>
          <a:lstStyle>
            <a:lvl1pPr marL="0" indent="0">
              <a:buNone/>
              <a:defRPr sz="900"/>
            </a:lvl1pPr>
          </a:lstStyle>
          <a:p>
            <a:pPr lvl="0"/>
            <a:r>
              <a:rPr lang="en-GB"/>
              <a:t>Image caption</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305991" y="328613"/>
            <a:ext cx="4351734" cy="4499372"/>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10" name="Copyright">
            <a:extLst>
              <a:ext uri="{FF2B5EF4-FFF2-40B4-BE49-F238E27FC236}">
                <a16:creationId xmlns:a16="http://schemas.microsoft.com/office/drawing/2014/main" id="{E4065B15-25FC-46BC-A06F-AA8614ED848E}"/>
              </a:ext>
            </a:extLst>
          </p:cNvPr>
          <p:cNvSpPr>
            <a:spLocks noGrp="1"/>
          </p:cNvSpPr>
          <p:nvPr>
            <p:ph type="body" sz="quarter" idx="28" hasCustomPrompt="1"/>
          </p:nvPr>
        </p:nvSpPr>
        <p:spPr>
          <a:xfrm rot="16200000">
            <a:off x="-1087165" y="2949072"/>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3013597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4657727" y="0"/>
            <a:ext cx="4486273" cy="51435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495866" y="1361663"/>
            <a:ext cx="3672000" cy="161584"/>
          </a:xfrm>
        </p:spPr>
        <p:txBody>
          <a:bodyPr anchor="b"/>
          <a:lstStyle>
            <a:lvl1pPr>
              <a:defRPr sz="1200" b="1">
                <a:solidFill>
                  <a:schemeClr val="accent1"/>
                </a:solidFill>
                <a:latin typeface="Arial" panose="020B0604020202020204" pitchFamily="34" charset="0"/>
                <a:cs typeface="Arial" panose="020B0604020202020204" pitchFamily="34" charset="0"/>
              </a:defRPr>
            </a:lvl1pPr>
          </a:lstStyle>
          <a:p>
            <a:r>
              <a:rPr lang="en-GB"/>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495866" y="1646778"/>
            <a:ext cx="3673077" cy="1906888"/>
          </a:xfrm>
          <a:prstGeom prst="rect">
            <a:avLst/>
          </a:prstGeom>
        </p:spPr>
        <p:txBody>
          <a:bodyPr lIns="0" tIns="0" rIns="0" bIns="0"/>
          <a:lstStyle>
            <a:lvl1pPr marL="0" indent="0">
              <a:buNone/>
              <a:defRPr sz="3000"/>
            </a:lvl1pPr>
            <a:lvl2pPr>
              <a:defRPr sz="3000"/>
            </a:lvl2pPr>
            <a:lvl3pPr>
              <a:defRPr sz="3000"/>
            </a:lvl3pPr>
            <a:lvl4pPr>
              <a:defRPr sz="3000"/>
            </a:lvl4pPr>
            <a:lvl5pPr>
              <a:defRPr sz="3000"/>
            </a:lvl5pPr>
          </a:lstStyle>
          <a:p>
            <a:pPr lvl="0"/>
            <a:r>
              <a:rPr lang="en-GB"/>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495866" y="3599182"/>
            <a:ext cx="3672000" cy="488896"/>
          </a:xfrm>
          <a:prstGeom prst="rect">
            <a:avLst/>
          </a:prstGeom>
        </p:spPr>
        <p:txBody>
          <a:bodyPr lIns="0" tIns="0" rIns="0" bIns="0">
            <a:noAutofit/>
          </a:bodyPr>
          <a:lstStyle>
            <a:lvl1pPr marL="0" indent="0">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495866" y="4629150"/>
            <a:ext cx="3672000" cy="177404"/>
          </a:xfrm>
        </p:spPr>
        <p:txBody>
          <a:bodyPr anchor="b">
            <a:noAutofit/>
          </a:bodyPr>
          <a:lstStyle>
            <a:lvl1pPr marL="0" indent="0">
              <a:buNone/>
              <a:defRPr sz="900"/>
            </a:lvl1pPr>
          </a:lstStyle>
          <a:p>
            <a:pPr lvl="0"/>
            <a:r>
              <a:rPr lang="en-GB"/>
              <a:t>Image caption</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10" name="Copyright">
            <a:extLst>
              <a:ext uri="{FF2B5EF4-FFF2-40B4-BE49-F238E27FC236}">
                <a16:creationId xmlns:a16="http://schemas.microsoft.com/office/drawing/2014/main" id="{58A093A2-8ED3-43CD-B950-888106990D8D}"/>
              </a:ext>
            </a:extLst>
          </p:cNvPr>
          <p:cNvSpPr>
            <a:spLocks noGrp="1"/>
          </p:cNvSpPr>
          <p:nvPr>
            <p:ph type="body" sz="quarter" idx="28" hasCustomPrompt="1"/>
          </p:nvPr>
        </p:nvSpPr>
        <p:spPr>
          <a:xfrm rot="16200000">
            <a:off x="6968699" y="2949072"/>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810141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3">
    <p:bg>
      <p:bgPr>
        <a:solidFill>
          <a:srgbClr val="E61E28"/>
        </a:solid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4657725" y="0"/>
            <a:ext cx="4486275" cy="51435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495328" y="1361663"/>
            <a:ext cx="3672000" cy="161584"/>
          </a:xfrm>
        </p:spPr>
        <p:txBody>
          <a:bodyPr anchor="b"/>
          <a:lstStyle>
            <a:lvl1pPr>
              <a:defRPr sz="1200" b="1">
                <a:solidFill>
                  <a:schemeClr val="bg1"/>
                </a:solidFill>
                <a:latin typeface="Arial" panose="020B0604020202020204" pitchFamily="34" charset="0"/>
                <a:cs typeface="Arial" panose="020B0604020202020204" pitchFamily="34" charset="0"/>
              </a:defRPr>
            </a:lvl1pPr>
          </a:lstStyle>
          <a:p>
            <a:r>
              <a:rPr lang="en-GB"/>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495328" y="1646778"/>
            <a:ext cx="3673077" cy="1906888"/>
          </a:xfrm>
          <a:prstGeom prst="rect">
            <a:avLst/>
          </a:prstGeom>
        </p:spPr>
        <p:txBody>
          <a:bodyPr lIns="0" tIns="0" rIns="0" bIns="0"/>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495328" y="3599182"/>
            <a:ext cx="3672000" cy="488896"/>
          </a:xfrm>
          <a:prstGeom prst="rect">
            <a:avLst/>
          </a:prstGeom>
        </p:spPr>
        <p:txBody>
          <a:bodyPr lIns="0" tIns="0" rIns="0" bIns="0">
            <a:noAutofit/>
          </a:bodyPr>
          <a:lstStyle>
            <a:lvl1pPr marL="0" indent="0">
              <a:lnSpc>
                <a:spcPct val="100000"/>
              </a:lnSpc>
              <a:spcBef>
                <a:spcPts val="0"/>
              </a:spcBef>
              <a:buFontTx/>
              <a:buNone/>
              <a:defRPr sz="1200">
                <a:solidFill>
                  <a:schemeClr val="bg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495328" y="4629150"/>
            <a:ext cx="3672000" cy="177404"/>
          </a:xfrm>
        </p:spPr>
        <p:txBody>
          <a:bodyPr anchor="b">
            <a:noAutofit/>
          </a:bodyPr>
          <a:lstStyle>
            <a:lvl1pPr marL="0" indent="0">
              <a:buNone/>
              <a:defRPr sz="900">
                <a:solidFill>
                  <a:schemeClr val="bg1"/>
                </a:solidFill>
              </a:defRPr>
            </a:lvl1pPr>
          </a:lstStyle>
          <a:p>
            <a:pPr lvl="0"/>
            <a:r>
              <a:rPr lang="en-GB"/>
              <a:t>Image caption</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a:p>
        </p:txBody>
      </p:sp>
      <p:sp>
        <p:nvSpPr>
          <p:cNvPr id="10" name="Copyright">
            <a:extLst>
              <a:ext uri="{FF2B5EF4-FFF2-40B4-BE49-F238E27FC236}">
                <a16:creationId xmlns:a16="http://schemas.microsoft.com/office/drawing/2014/main" id="{AAEC3064-9F37-42F0-B69D-798280580D8A}"/>
              </a:ext>
            </a:extLst>
          </p:cNvPr>
          <p:cNvSpPr>
            <a:spLocks noGrp="1"/>
          </p:cNvSpPr>
          <p:nvPr>
            <p:ph type="body" sz="quarter" idx="28" hasCustomPrompt="1"/>
          </p:nvPr>
        </p:nvSpPr>
        <p:spPr>
          <a:xfrm rot="16200000">
            <a:off x="6968699" y="2949072"/>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2879056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pact statemen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0" y="0"/>
            <a:ext cx="9144000" cy="5143500"/>
          </a:xfrm>
          <a:prstGeom prst="rect">
            <a:avLst/>
          </a:prstGeom>
          <a:solidFill>
            <a:schemeClr val="bg1">
              <a:lumMod val="95000"/>
            </a:schemeClr>
          </a:solidFill>
        </p:spPr>
        <p:txBody>
          <a:bodyPr lIns="0" tIns="504000" anchor="ctr">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0" name="Title 1">
            <a:extLst>
              <a:ext uri="{FF2B5EF4-FFF2-40B4-BE49-F238E27FC236}">
                <a16:creationId xmlns:a16="http://schemas.microsoft.com/office/drawing/2014/main" id="{01FE53F9-F5EA-4BE2-88BA-EFAE32BFADA1}"/>
              </a:ext>
            </a:extLst>
          </p:cNvPr>
          <p:cNvSpPr>
            <a:spLocks noGrp="1"/>
          </p:cNvSpPr>
          <p:nvPr>
            <p:ph type="title" hasCustomPrompt="1"/>
          </p:nvPr>
        </p:nvSpPr>
        <p:spPr>
          <a:xfrm>
            <a:off x="4657724" y="1837206"/>
            <a:ext cx="3993300" cy="161584"/>
          </a:xfrm>
        </p:spPr>
        <p:txBody>
          <a:bodyPr anchor="b"/>
          <a:lstStyle>
            <a:lvl1pPr>
              <a:defRPr sz="1200" b="1">
                <a:solidFill>
                  <a:schemeClr val="bg1"/>
                </a:solidFill>
                <a:latin typeface="Arial" panose="020B0604020202020204" pitchFamily="34" charset="0"/>
                <a:cs typeface="Arial" panose="020B0604020202020204" pitchFamily="34" charset="0"/>
              </a:defRPr>
            </a:lvl1pPr>
          </a:lstStyle>
          <a:p>
            <a:r>
              <a:rPr lang="en-GB"/>
              <a:t>Optional heading</a:t>
            </a:r>
          </a:p>
        </p:txBody>
      </p:sp>
      <p:sp>
        <p:nvSpPr>
          <p:cNvPr id="13" name="Text Placeholder 2">
            <a:extLst>
              <a:ext uri="{FF2B5EF4-FFF2-40B4-BE49-F238E27FC236}">
                <a16:creationId xmlns:a16="http://schemas.microsoft.com/office/drawing/2014/main" id="{5358D72D-3682-4C24-8D74-1B66D5758211}"/>
              </a:ext>
            </a:extLst>
          </p:cNvPr>
          <p:cNvSpPr>
            <a:spLocks noGrp="1"/>
          </p:cNvSpPr>
          <p:nvPr>
            <p:ph type="body" sz="quarter" idx="26" hasCustomPrompt="1"/>
          </p:nvPr>
        </p:nvSpPr>
        <p:spPr>
          <a:xfrm>
            <a:off x="4657724" y="2122322"/>
            <a:ext cx="3993300" cy="924971"/>
          </a:xfrm>
          <a:prstGeom prst="rect">
            <a:avLst/>
          </a:prstGeom>
        </p:spPr>
        <p:txBody>
          <a:bodyPr lIns="0" tIns="0" rIns="0" bIns="0"/>
          <a:lstStyle>
            <a:lvl1pPr marL="0" indent="0">
              <a:buNone/>
              <a:defRPr sz="3000">
                <a:solidFill>
                  <a:schemeClr val="bg1"/>
                </a:solidFill>
              </a:defRPr>
            </a:lvl1pPr>
            <a:lvl2pPr>
              <a:defRPr sz="3000"/>
            </a:lvl2pPr>
            <a:lvl3pPr>
              <a:defRPr sz="3000"/>
            </a:lvl3pPr>
            <a:lvl4pPr>
              <a:defRPr sz="3000"/>
            </a:lvl4pPr>
            <a:lvl5pPr>
              <a:defRPr sz="3000"/>
            </a:lvl5pPr>
          </a:lstStyle>
          <a:p>
            <a:pPr lvl="0"/>
            <a:r>
              <a:rPr lang="en-GB"/>
              <a:t>Value statement or headline.</a:t>
            </a:r>
          </a:p>
        </p:txBody>
      </p:sp>
      <p:sp>
        <p:nvSpPr>
          <p:cNvPr id="14" name="Text Placeholder 4">
            <a:extLst>
              <a:ext uri="{FF2B5EF4-FFF2-40B4-BE49-F238E27FC236}">
                <a16:creationId xmlns:a16="http://schemas.microsoft.com/office/drawing/2014/main" id="{528C92DC-D9EA-4F1E-A648-F7F213DBFBDC}"/>
              </a:ext>
            </a:extLst>
          </p:cNvPr>
          <p:cNvSpPr>
            <a:spLocks noGrp="1"/>
          </p:cNvSpPr>
          <p:nvPr>
            <p:ph type="body" sz="quarter" idx="27" hasCustomPrompt="1"/>
          </p:nvPr>
        </p:nvSpPr>
        <p:spPr>
          <a:xfrm>
            <a:off x="4657808" y="4626769"/>
            <a:ext cx="3991901" cy="177404"/>
          </a:xfrm>
        </p:spPr>
        <p:txBody>
          <a:bodyPr anchor="b">
            <a:noAutofit/>
          </a:bodyPr>
          <a:lstStyle>
            <a:lvl1pPr marL="0" indent="0">
              <a:buNone/>
              <a:defRPr sz="900">
                <a:solidFill>
                  <a:schemeClr val="bg1"/>
                </a:solidFill>
              </a:defRPr>
            </a:lvl1pPr>
          </a:lstStyle>
          <a:p>
            <a:pPr lvl="0"/>
            <a:r>
              <a:rPr lang="en-GB"/>
              <a:t>Image caption</a:t>
            </a:r>
          </a:p>
        </p:txBody>
      </p:sp>
      <p:sp>
        <p:nvSpPr>
          <p:cNvPr id="2" name="Footer Placeholder 1">
            <a:extLst>
              <a:ext uri="{FF2B5EF4-FFF2-40B4-BE49-F238E27FC236}">
                <a16:creationId xmlns:a16="http://schemas.microsoft.com/office/drawing/2014/main" id="{0EFB5752-C9F0-4ED5-8347-076F042390CA}"/>
              </a:ext>
            </a:extLst>
          </p:cNvPr>
          <p:cNvSpPr>
            <a:spLocks noGrp="1"/>
          </p:cNvSpPr>
          <p:nvPr>
            <p:ph type="ftr" sz="quarter" idx="28"/>
          </p:nvPr>
        </p:nvSpPr>
        <p:spPr/>
        <p:txBody>
          <a:bodyPr/>
          <a:lstStyle>
            <a:lvl1pPr>
              <a:defRPr>
                <a:solidFill>
                  <a:schemeClr val="bg2"/>
                </a:solidFill>
              </a:defRPr>
            </a:lvl1pPr>
          </a:lstStyle>
          <a:p>
            <a:endParaRPr lang="en-GB"/>
          </a:p>
        </p:txBody>
      </p:sp>
      <p:sp>
        <p:nvSpPr>
          <p:cNvPr id="4" name="Slide Number Placeholder 3">
            <a:extLst>
              <a:ext uri="{FF2B5EF4-FFF2-40B4-BE49-F238E27FC236}">
                <a16:creationId xmlns:a16="http://schemas.microsoft.com/office/drawing/2014/main" id="{245DCA93-8550-4F0B-8AD2-EB331604A3F5}"/>
              </a:ext>
            </a:extLst>
          </p:cNvPr>
          <p:cNvSpPr>
            <a:spLocks noGrp="1"/>
          </p:cNvSpPr>
          <p:nvPr>
            <p:ph type="sldNum" sz="quarter" idx="29"/>
          </p:nvPr>
        </p:nvSpPr>
        <p:spPr/>
        <p:txBody>
          <a:bodyPr/>
          <a:lstStyle>
            <a:lvl1pPr>
              <a:defRPr>
                <a:solidFill>
                  <a:schemeClr val="bg2"/>
                </a:solidFill>
              </a:defRPr>
            </a:lvl1pPr>
          </a:lstStyle>
          <a:p>
            <a:fld id="{1BE232AB-0B06-425F-9ADD-32A9A3D01189}" type="slidenum">
              <a:rPr lang="en-GB" smtClean="0"/>
              <a:pPr/>
              <a:t>‹#›</a:t>
            </a:fld>
            <a:endParaRPr lang="en-GB"/>
          </a:p>
        </p:txBody>
      </p:sp>
      <p:sp>
        <p:nvSpPr>
          <p:cNvPr id="15" name="Picture Placeholder 14">
            <a:extLst>
              <a:ext uri="{FF2B5EF4-FFF2-40B4-BE49-F238E27FC236}">
                <a16:creationId xmlns:a16="http://schemas.microsoft.com/office/drawing/2014/main" id="{AA89F144-0437-4158-BDC0-52ACE9C6D93D}"/>
              </a:ext>
            </a:extLst>
          </p:cNvPr>
          <p:cNvSpPr>
            <a:spLocks noGrp="1"/>
          </p:cNvSpPr>
          <p:nvPr>
            <p:ph type="pic" sz="quarter" idx="25" hasCustomPrompt="1"/>
          </p:nvPr>
        </p:nvSpPr>
        <p:spPr>
          <a:xfrm>
            <a:off x="7781538" y="268409"/>
            <a:ext cx="868353" cy="228083"/>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12" name="Text Placeholder 17">
            <a:extLst>
              <a:ext uri="{FF2B5EF4-FFF2-40B4-BE49-F238E27FC236}">
                <a16:creationId xmlns:a16="http://schemas.microsoft.com/office/drawing/2014/main" id="{D9A39177-17B9-4B40-AC65-B8FBC856C19E}"/>
              </a:ext>
            </a:extLst>
          </p:cNvPr>
          <p:cNvSpPr>
            <a:spLocks noGrp="1"/>
          </p:cNvSpPr>
          <p:nvPr>
            <p:ph type="body" sz="quarter" idx="22" hasCustomPrompt="1"/>
          </p:nvPr>
        </p:nvSpPr>
        <p:spPr>
          <a:xfrm>
            <a:off x="4657724" y="3318445"/>
            <a:ext cx="3993300" cy="488896"/>
          </a:xfrm>
          <a:prstGeom prst="rect">
            <a:avLst/>
          </a:prstGeom>
        </p:spPr>
        <p:txBody>
          <a:bodyPr lIns="0" tIns="0" rIns="0" bIns="0">
            <a:noAutofit/>
          </a:bodyPr>
          <a:lstStyle>
            <a:lvl1pPr marL="0" indent="0">
              <a:lnSpc>
                <a:spcPct val="100000"/>
              </a:lnSpc>
              <a:spcBef>
                <a:spcPts val="0"/>
              </a:spcBef>
              <a:buFontTx/>
              <a:buNone/>
              <a:defRPr sz="1200">
                <a:solidFill>
                  <a:schemeClr val="bg1"/>
                </a:solidFill>
                <a:latin typeface="Times New Roman" panose="02020603050405020304" pitchFamily="18" charset="0"/>
                <a:cs typeface="Times New Roman" panose="02020603050405020304" pitchFamily="18" charset="0"/>
              </a:defRPr>
            </a:lvl1pPr>
          </a:lstStyle>
          <a:p>
            <a:pPr lvl="0"/>
            <a:r>
              <a:rPr lang="en-GB"/>
              <a:t>Supporting copy, 25 words</a:t>
            </a:r>
          </a:p>
        </p:txBody>
      </p:sp>
      <p:sp>
        <p:nvSpPr>
          <p:cNvPr id="16" name="Copyright">
            <a:extLst>
              <a:ext uri="{FF2B5EF4-FFF2-40B4-BE49-F238E27FC236}">
                <a16:creationId xmlns:a16="http://schemas.microsoft.com/office/drawing/2014/main" id="{26B28194-B07A-45AB-9333-5AF168E3549B}"/>
              </a:ext>
            </a:extLst>
          </p:cNvPr>
          <p:cNvSpPr>
            <a:spLocks noGrp="1"/>
          </p:cNvSpPr>
          <p:nvPr>
            <p:ph type="body" sz="quarter" idx="30" hasCustomPrompt="1"/>
          </p:nvPr>
        </p:nvSpPr>
        <p:spPr>
          <a:xfrm rot="16200000">
            <a:off x="-1087648" y="2949072"/>
            <a:ext cx="3267094" cy="90529"/>
          </a:xfrm>
        </p:spPr>
        <p:txBody>
          <a:bodyPr anchor="ctr"/>
          <a:lstStyle>
            <a:lvl1pPr marL="0" indent="0" algn="l">
              <a:buNone/>
              <a:defRPr sz="600">
                <a:solidFill>
                  <a:schemeClr val="bg2"/>
                </a:solidFill>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2837338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x text or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a:t>Slide title</a:t>
            </a:r>
          </a:p>
        </p:txBody>
      </p:sp>
      <p:sp>
        <p:nvSpPr>
          <p:cNvPr id="7" name="Picture Placeholder 16">
            <a:extLst>
              <a:ext uri="{FF2B5EF4-FFF2-40B4-BE49-F238E27FC236}">
                <a16:creationId xmlns:a16="http://schemas.microsoft.com/office/drawing/2014/main" id="{4961DAD4-E8B8-4FF0-A559-111159986D90}"/>
              </a:ext>
            </a:extLst>
          </p:cNvPr>
          <p:cNvSpPr>
            <a:spLocks noGrp="1"/>
          </p:cNvSpPr>
          <p:nvPr>
            <p:ph type="pic" sz="quarter" idx="13" hasCustomPrompt="1"/>
          </p:nvPr>
        </p:nvSpPr>
        <p:spPr>
          <a:xfrm>
            <a:off x="494110" y="1358504"/>
            <a:ext cx="8155781" cy="326588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
        <p:nvSpPr>
          <p:cNvPr id="6" name="Copyright">
            <a:extLst>
              <a:ext uri="{FF2B5EF4-FFF2-40B4-BE49-F238E27FC236}">
                <a16:creationId xmlns:a16="http://schemas.microsoft.com/office/drawing/2014/main" id="{74380270-8197-433E-A5D1-E3D82ED4127D}"/>
              </a:ext>
            </a:extLst>
          </p:cNvPr>
          <p:cNvSpPr>
            <a:spLocks noGrp="1"/>
          </p:cNvSpPr>
          <p:nvPr>
            <p:ph type="body" sz="quarter" idx="28" hasCustomPrompt="1"/>
          </p:nvPr>
        </p:nvSpPr>
        <p:spPr>
          <a:xfrm rot="16200000">
            <a:off x="6968699" y="2949072"/>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1206547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ro Project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3268266" y="0"/>
            <a:ext cx="5875734" cy="51435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494109" y="2134839"/>
            <a:ext cx="2601517" cy="436911"/>
          </a:xfrm>
        </p:spPr>
        <p:txBody>
          <a:bodyPr/>
          <a:lstStyle/>
          <a:p>
            <a:r>
              <a:rPr lang="en-GB"/>
              <a:t>Project title </a:t>
            </a:r>
            <a:br>
              <a:rPr lang="en-GB"/>
            </a:br>
            <a:r>
              <a:rPr lang="en-GB"/>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494109" y="1836048"/>
            <a:ext cx="2601517"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8" name="Copyright">
            <a:extLst>
              <a:ext uri="{FF2B5EF4-FFF2-40B4-BE49-F238E27FC236}">
                <a16:creationId xmlns:a16="http://schemas.microsoft.com/office/drawing/2014/main" id="{C618A0A1-0C41-4356-B539-41589BCD47A6}"/>
              </a:ext>
            </a:extLst>
          </p:cNvPr>
          <p:cNvSpPr>
            <a:spLocks noGrp="1"/>
          </p:cNvSpPr>
          <p:nvPr>
            <p:ph type="body" sz="quarter" idx="28" hasCustomPrompt="1"/>
          </p:nvPr>
        </p:nvSpPr>
        <p:spPr>
          <a:xfrm rot="16200000">
            <a:off x="7307027" y="3317118"/>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7247130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st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3268266" y="0"/>
            <a:ext cx="5875734" cy="51435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494109" y="2134839"/>
            <a:ext cx="2601517" cy="436911"/>
          </a:xfrm>
        </p:spPr>
        <p:txBody>
          <a:bodyPr/>
          <a:lstStyle/>
          <a:p>
            <a:r>
              <a:rPr lang="en-GB"/>
              <a:t>Project title </a:t>
            </a:r>
            <a:br>
              <a:rPr lang="en-GB"/>
            </a:br>
            <a:r>
              <a:rPr lang="en-GB"/>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494109" y="1836048"/>
            <a:ext cx="2601517"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8" name="Copyright">
            <a:extLst>
              <a:ext uri="{FF2B5EF4-FFF2-40B4-BE49-F238E27FC236}">
                <a16:creationId xmlns:a16="http://schemas.microsoft.com/office/drawing/2014/main" id="{4C55AA7F-7F5F-4DD5-975C-5E71125E73BA}"/>
              </a:ext>
            </a:extLst>
          </p:cNvPr>
          <p:cNvSpPr>
            <a:spLocks noGrp="1"/>
          </p:cNvSpPr>
          <p:nvPr>
            <p:ph type="body" sz="quarter" idx="28" hasCustomPrompt="1"/>
          </p:nvPr>
        </p:nvSpPr>
        <p:spPr>
          <a:xfrm rot="16200000">
            <a:off x="7307027" y="3317118"/>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2850186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ro Project 2">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3268266" y="0"/>
            <a:ext cx="5875734" cy="51435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494109" y="2134839"/>
            <a:ext cx="2601517" cy="436911"/>
          </a:xfrm>
        </p:spPr>
        <p:txBody>
          <a:bodyPr/>
          <a:lstStyle>
            <a:lvl1pPr>
              <a:defRPr>
                <a:solidFill>
                  <a:schemeClr val="bg1"/>
                </a:solidFill>
              </a:defRPr>
            </a:lvl1pPr>
          </a:lstStyle>
          <a:p>
            <a:r>
              <a:rPr lang="en-GB"/>
              <a:t>Project title </a:t>
            </a:r>
            <a:br>
              <a:rPr lang="en-GB"/>
            </a:br>
            <a:r>
              <a:rPr lang="en-GB"/>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494109" y="1836048"/>
            <a:ext cx="2601517" cy="184666"/>
          </a:xfrm>
        </p:spPr>
        <p:txBody>
          <a:bodyPr lIns="0" tIns="0" rIns="0" bIns="0">
            <a:noAutofit/>
          </a:bodyPr>
          <a:lstStyle>
            <a:lvl1pPr marL="0" indent="0" algn="l">
              <a:buNone/>
              <a:defRPr lang="en-GB" sz="1200" b="1" kern="1200" dirty="0">
                <a:solidFill>
                  <a:schemeClr val="bg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a:p>
        </p:txBody>
      </p:sp>
      <p:sp>
        <p:nvSpPr>
          <p:cNvPr id="8" name="Copyright">
            <a:extLst>
              <a:ext uri="{FF2B5EF4-FFF2-40B4-BE49-F238E27FC236}">
                <a16:creationId xmlns:a16="http://schemas.microsoft.com/office/drawing/2014/main" id="{B103D9E7-7EBB-4C59-9839-7BB8AD86889D}"/>
              </a:ext>
            </a:extLst>
          </p:cNvPr>
          <p:cNvSpPr>
            <a:spLocks noGrp="1"/>
          </p:cNvSpPr>
          <p:nvPr>
            <p:ph type="body" sz="quarter" idx="28" hasCustomPrompt="1"/>
          </p:nvPr>
        </p:nvSpPr>
        <p:spPr>
          <a:xfrm rot="16200000">
            <a:off x="7307027" y="3317118"/>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2335673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 1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657725" y="0"/>
            <a:ext cx="4486275" cy="51435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494108" y="492919"/>
            <a:ext cx="3989786" cy="399600"/>
          </a:xfrm>
        </p:spPr>
        <p:txBody>
          <a:bodyPr/>
          <a:lstStyle/>
          <a:p>
            <a:r>
              <a:rPr lang="en-GB"/>
              <a:t>Slide title</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494108" y="980100"/>
            <a:ext cx="3989786"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3" name="Text Placeholder 2">
            <a:extLst>
              <a:ext uri="{FF2B5EF4-FFF2-40B4-BE49-F238E27FC236}">
                <a16:creationId xmlns:a16="http://schemas.microsoft.com/office/drawing/2014/main" id="{4CB4183B-83D1-4CB6-8A61-E23A5C30DC9B}"/>
              </a:ext>
            </a:extLst>
          </p:cNvPr>
          <p:cNvSpPr>
            <a:spLocks noGrp="1"/>
          </p:cNvSpPr>
          <p:nvPr>
            <p:ph type="body" sz="quarter" idx="25" hasCustomPrompt="1"/>
          </p:nvPr>
        </p:nvSpPr>
        <p:spPr>
          <a:xfrm>
            <a:off x="494110" y="1358503"/>
            <a:ext cx="3989784" cy="3077356"/>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9" name="Copyright">
            <a:extLst>
              <a:ext uri="{FF2B5EF4-FFF2-40B4-BE49-F238E27FC236}">
                <a16:creationId xmlns:a16="http://schemas.microsoft.com/office/drawing/2014/main" id="{7AECFC4F-8375-498A-991F-37153AF1D3B4}"/>
              </a:ext>
            </a:extLst>
          </p:cNvPr>
          <p:cNvSpPr>
            <a:spLocks noGrp="1"/>
          </p:cNvSpPr>
          <p:nvPr>
            <p:ph type="body" sz="quarter" idx="28" hasCustomPrompt="1"/>
          </p:nvPr>
        </p:nvSpPr>
        <p:spPr>
          <a:xfrm rot="16200000">
            <a:off x="7307027" y="3317118"/>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2938765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4"/>
        <p:cNvGrpSpPr/>
        <p:nvPr/>
      </p:nvGrpSpPr>
      <p:grpSpPr>
        <a:xfrm>
          <a:off x="0" y="0"/>
          <a:ext cx="0" cy="0"/>
          <a:chOff x="0" y="0"/>
          <a:chExt cx="0" cy="0"/>
        </a:xfrm>
      </p:grpSpPr>
      <p:sp>
        <p:nvSpPr>
          <p:cNvPr id="115" name="Google Shape;115;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16" name="Google Shape;116;p8"/>
          <p:cNvGrpSpPr/>
          <p:nvPr/>
        </p:nvGrpSpPr>
        <p:grpSpPr>
          <a:xfrm>
            <a:off x="-929887" y="-189421"/>
            <a:ext cx="11070096" cy="6179711"/>
            <a:chOff x="-929887" y="-189421"/>
            <a:chExt cx="11070096" cy="6179711"/>
          </a:xfrm>
        </p:grpSpPr>
        <p:sp>
          <p:nvSpPr>
            <p:cNvPr id="117" name="Google Shape;117;p8"/>
            <p:cNvSpPr/>
            <p:nvPr/>
          </p:nvSpPr>
          <p:spPr>
            <a:xfrm rot="10800000" flipH="1">
              <a:off x="-387450" y="207118"/>
              <a:ext cx="727500" cy="72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sh"/>
                <a:ea typeface="Mulish"/>
                <a:cs typeface="Mulish"/>
                <a:sym typeface="Mulish"/>
              </a:endParaRPr>
            </a:p>
          </p:txBody>
        </p:sp>
        <p:grpSp>
          <p:nvGrpSpPr>
            <p:cNvPr id="118" name="Google Shape;118;p8"/>
            <p:cNvGrpSpPr/>
            <p:nvPr/>
          </p:nvGrpSpPr>
          <p:grpSpPr>
            <a:xfrm>
              <a:off x="8430784" y="142985"/>
              <a:ext cx="1709425" cy="1168292"/>
              <a:chOff x="8430784" y="142985"/>
              <a:chExt cx="1709425" cy="1168292"/>
            </a:xfrm>
          </p:grpSpPr>
          <p:sp>
            <p:nvSpPr>
              <p:cNvPr id="119" name="Google Shape;119;p8"/>
              <p:cNvSpPr/>
              <p:nvPr/>
            </p:nvSpPr>
            <p:spPr>
              <a:xfrm>
                <a:off x="8524134" y="223135"/>
                <a:ext cx="1616075" cy="1088142"/>
              </a:xfrm>
              <a:custGeom>
                <a:avLst/>
                <a:gdLst/>
                <a:ahLst/>
                <a:cxnLst/>
                <a:rect l="l" t="t" r="r" b="b"/>
                <a:pathLst>
                  <a:path w="80915" h="54482" extrusionOk="0">
                    <a:moveTo>
                      <a:pt x="1" y="0"/>
                    </a:moveTo>
                    <a:lnTo>
                      <a:pt x="1" y="54482"/>
                    </a:lnTo>
                    <a:lnTo>
                      <a:pt x="80915" y="54482"/>
                    </a:lnTo>
                    <a:lnTo>
                      <a:pt x="80915" y="0"/>
                    </a:ln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8"/>
              <p:cNvGrpSpPr/>
              <p:nvPr/>
            </p:nvGrpSpPr>
            <p:grpSpPr>
              <a:xfrm>
                <a:off x="8430784" y="142985"/>
                <a:ext cx="1616075" cy="1088142"/>
                <a:chOff x="2852550" y="3857175"/>
                <a:chExt cx="2022875" cy="1362050"/>
              </a:xfrm>
            </p:grpSpPr>
            <p:sp>
              <p:nvSpPr>
                <p:cNvPr id="121" name="Google Shape;121;p8"/>
                <p:cNvSpPr/>
                <p:nvPr/>
              </p:nvSpPr>
              <p:spPr>
                <a:xfrm>
                  <a:off x="2852550" y="3857175"/>
                  <a:ext cx="2022875" cy="1362050"/>
                </a:xfrm>
                <a:custGeom>
                  <a:avLst/>
                  <a:gdLst/>
                  <a:ahLst/>
                  <a:cxnLst/>
                  <a:rect l="l" t="t" r="r" b="b"/>
                  <a:pathLst>
                    <a:path w="80915" h="54482" extrusionOk="0">
                      <a:moveTo>
                        <a:pt x="1" y="0"/>
                      </a:moveTo>
                      <a:lnTo>
                        <a:pt x="1" y="54482"/>
                      </a:lnTo>
                      <a:lnTo>
                        <a:pt x="80915" y="54482"/>
                      </a:lnTo>
                      <a:lnTo>
                        <a:pt x="809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2852550" y="3857175"/>
                  <a:ext cx="2022875" cy="128650"/>
                </a:xfrm>
                <a:custGeom>
                  <a:avLst/>
                  <a:gdLst/>
                  <a:ahLst/>
                  <a:cxnLst/>
                  <a:rect l="l" t="t" r="r" b="b"/>
                  <a:pathLst>
                    <a:path w="80915" h="5146" extrusionOk="0">
                      <a:moveTo>
                        <a:pt x="1" y="0"/>
                      </a:moveTo>
                      <a:lnTo>
                        <a:pt x="1" y="5145"/>
                      </a:lnTo>
                      <a:lnTo>
                        <a:pt x="80915" y="5145"/>
                      </a:lnTo>
                      <a:lnTo>
                        <a:pt x="809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3" name="Google Shape;123;p8"/>
            <p:cNvSpPr/>
            <p:nvPr/>
          </p:nvSpPr>
          <p:spPr>
            <a:xfrm rot="8100000">
              <a:off x="-259656" y="100867"/>
              <a:ext cx="972874" cy="366512"/>
            </a:xfrm>
            <a:custGeom>
              <a:avLst/>
              <a:gdLst/>
              <a:ahLst/>
              <a:cxnLst/>
              <a:rect l="l" t="t" r="r" b="b"/>
              <a:pathLst>
                <a:path w="12566" h="4734" extrusionOk="0">
                  <a:moveTo>
                    <a:pt x="6052" y="1"/>
                  </a:moveTo>
                  <a:cubicBezTo>
                    <a:pt x="3875" y="1"/>
                    <a:pt x="1830" y="1518"/>
                    <a:pt x="0" y="4519"/>
                  </a:cubicBezTo>
                  <a:lnTo>
                    <a:pt x="346" y="4733"/>
                  </a:lnTo>
                  <a:cubicBezTo>
                    <a:pt x="2111" y="1864"/>
                    <a:pt x="4024" y="413"/>
                    <a:pt x="6052" y="413"/>
                  </a:cubicBezTo>
                  <a:cubicBezTo>
                    <a:pt x="9515" y="413"/>
                    <a:pt x="12186" y="4684"/>
                    <a:pt x="12219" y="4733"/>
                  </a:cubicBezTo>
                  <a:lnTo>
                    <a:pt x="12565" y="4519"/>
                  </a:lnTo>
                  <a:cubicBezTo>
                    <a:pt x="12450" y="4321"/>
                    <a:pt x="9745" y="1"/>
                    <a:pt x="60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flipH="1">
              <a:off x="7875515" y="4362861"/>
              <a:ext cx="1796299" cy="1126693"/>
            </a:xfrm>
            <a:custGeom>
              <a:avLst/>
              <a:gdLst/>
              <a:ahLst/>
              <a:cxnLst/>
              <a:rect l="l" t="t" r="r" b="b"/>
              <a:pathLst>
                <a:path w="23202" h="14553" extrusionOk="0">
                  <a:moveTo>
                    <a:pt x="6382" y="0"/>
                  </a:moveTo>
                  <a:cubicBezTo>
                    <a:pt x="4405" y="0"/>
                    <a:pt x="2469" y="1157"/>
                    <a:pt x="1402" y="2779"/>
                  </a:cubicBezTo>
                  <a:cubicBezTo>
                    <a:pt x="198" y="4626"/>
                    <a:pt x="0" y="6951"/>
                    <a:pt x="479" y="9078"/>
                  </a:cubicBezTo>
                  <a:cubicBezTo>
                    <a:pt x="973" y="11206"/>
                    <a:pt x="2078" y="12756"/>
                    <a:pt x="3348" y="14553"/>
                  </a:cubicBezTo>
                  <a:lnTo>
                    <a:pt x="21602" y="14553"/>
                  </a:lnTo>
                  <a:cubicBezTo>
                    <a:pt x="22822" y="13135"/>
                    <a:pt x="23201" y="11074"/>
                    <a:pt x="22492" y="9359"/>
                  </a:cubicBezTo>
                  <a:cubicBezTo>
                    <a:pt x="21800" y="7644"/>
                    <a:pt x="20019" y="6374"/>
                    <a:pt x="18122" y="6259"/>
                  </a:cubicBezTo>
                  <a:cubicBezTo>
                    <a:pt x="18043" y="6255"/>
                    <a:pt x="17963" y="6253"/>
                    <a:pt x="17884" y="6253"/>
                  </a:cubicBezTo>
                  <a:cubicBezTo>
                    <a:pt x="16050" y="6253"/>
                    <a:pt x="14232" y="7334"/>
                    <a:pt x="13489" y="8947"/>
                  </a:cubicBezTo>
                  <a:cubicBezTo>
                    <a:pt x="13093" y="7067"/>
                    <a:pt x="12664" y="5154"/>
                    <a:pt x="11708" y="3472"/>
                  </a:cubicBezTo>
                  <a:cubicBezTo>
                    <a:pt x="10735" y="1807"/>
                    <a:pt x="9119" y="355"/>
                    <a:pt x="7140" y="59"/>
                  </a:cubicBezTo>
                  <a:cubicBezTo>
                    <a:pt x="6888" y="19"/>
                    <a:pt x="6635" y="0"/>
                    <a:pt x="6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rot="4447043">
              <a:off x="-1020788" y="4192593"/>
              <a:ext cx="1994199" cy="1316924"/>
            </a:xfrm>
            <a:custGeom>
              <a:avLst/>
              <a:gdLst/>
              <a:ahLst/>
              <a:cxnLst/>
              <a:rect l="l" t="t" r="r" b="b"/>
              <a:pathLst>
                <a:path w="25758" h="17010" extrusionOk="0">
                  <a:moveTo>
                    <a:pt x="13341" y="1"/>
                  </a:moveTo>
                  <a:cubicBezTo>
                    <a:pt x="11267" y="1"/>
                    <a:pt x="9193" y="735"/>
                    <a:pt x="7371" y="2202"/>
                  </a:cubicBezTo>
                  <a:cubicBezTo>
                    <a:pt x="3727" y="5137"/>
                    <a:pt x="297" y="10909"/>
                    <a:pt x="1" y="17010"/>
                  </a:cubicBezTo>
                  <a:lnTo>
                    <a:pt x="25757" y="17010"/>
                  </a:lnTo>
                  <a:cubicBezTo>
                    <a:pt x="25460" y="10909"/>
                    <a:pt x="22938" y="5121"/>
                    <a:pt x="19310" y="2202"/>
                  </a:cubicBezTo>
                  <a:cubicBezTo>
                    <a:pt x="17488" y="735"/>
                    <a:pt x="15414" y="1"/>
                    <a:pt x="133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rot="10800000" flipH="1">
              <a:off x="7706240" y="4137586"/>
              <a:ext cx="1449070" cy="932834"/>
            </a:xfrm>
            <a:custGeom>
              <a:avLst/>
              <a:gdLst/>
              <a:ahLst/>
              <a:cxnLst/>
              <a:rect l="l" t="t" r="r" b="b"/>
              <a:pathLst>
                <a:path w="18717" h="12049" extrusionOk="0">
                  <a:moveTo>
                    <a:pt x="12714" y="4990"/>
                  </a:moveTo>
                  <a:cubicBezTo>
                    <a:pt x="13852" y="6326"/>
                    <a:pt x="14759" y="7843"/>
                    <a:pt x="15352" y="9476"/>
                  </a:cubicBezTo>
                  <a:cubicBezTo>
                    <a:pt x="15567" y="10069"/>
                    <a:pt x="15765" y="11273"/>
                    <a:pt x="15022" y="11586"/>
                  </a:cubicBezTo>
                  <a:cubicBezTo>
                    <a:pt x="14931" y="11623"/>
                    <a:pt x="14836" y="11639"/>
                    <a:pt x="14742" y="11639"/>
                  </a:cubicBezTo>
                  <a:cubicBezTo>
                    <a:pt x="14414" y="11639"/>
                    <a:pt x="14090" y="11441"/>
                    <a:pt x="13885" y="11224"/>
                  </a:cubicBezTo>
                  <a:cubicBezTo>
                    <a:pt x="13588" y="10877"/>
                    <a:pt x="13439" y="10449"/>
                    <a:pt x="13275" y="9937"/>
                  </a:cubicBezTo>
                  <a:cubicBezTo>
                    <a:pt x="12763" y="8321"/>
                    <a:pt x="12467" y="6953"/>
                    <a:pt x="12615" y="5568"/>
                  </a:cubicBezTo>
                  <a:cubicBezTo>
                    <a:pt x="12648" y="5370"/>
                    <a:pt x="12681" y="5188"/>
                    <a:pt x="12714" y="4990"/>
                  </a:cubicBezTo>
                  <a:close/>
                  <a:moveTo>
                    <a:pt x="4349" y="1"/>
                  </a:moveTo>
                  <a:cubicBezTo>
                    <a:pt x="3943" y="1"/>
                    <a:pt x="3554" y="43"/>
                    <a:pt x="3183" y="126"/>
                  </a:cubicBezTo>
                  <a:cubicBezTo>
                    <a:pt x="1732" y="456"/>
                    <a:pt x="165" y="1676"/>
                    <a:pt x="1" y="3375"/>
                  </a:cubicBezTo>
                  <a:lnTo>
                    <a:pt x="413" y="3407"/>
                  </a:lnTo>
                  <a:cubicBezTo>
                    <a:pt x="561" y="1907"/>
                    <a:pt x="1963" y="819"/>
                    <a:pt x="3265" y="538"/>
                  </a:cubicBezTo>
                  <a:cubicBezTo>
                    <a:pt x="3614" y="459"/>
                    <a:pt x="3981" y="420"/>
                    <a:pt x="4365" y="420"/>
                  </a:cubicBezTo>
                  <a:cubicBezTo>
                    <a:pt x="5343" y="420"/>
                    <a:pt x="6430" y="677"/>
                    <a:pt x="7602" y="1198"/>
                  </a:cubicBezTo>
                  <a:cubicBezTo>
                    <a:pt x="9400" y="1973"/>
                    <a:pt x="11049" y="3160"/>
                    <a:pt x="12384" y="4628"/>
                  </a:cubicBezTo>
                  <a:cubicBezTo>
                    <a:pt x="12302" y="4908"/>
                    <a:pt x="12252" y="5221"/>
                    <a:pt x="12203" y="5518"/>
                  </a:cubicBezTo>
                  <a:cubicBezTo>
                    <a:pt x="12021" y="7134"/>
                    <a:pt x="12467" y="8717"/>
                    <a:pt x="12879" y="10069"/>
                  </a:cubicBezTo>
                  <a:cubicBezTo>
                    <a:pt x="13044" y="10597"/>
                    <a:pt x="13225" y="11092"/>
                    <a:pt x="13588" y="11504"/>
                  </a:cubicBezTo>
                  <a:cubicBezTo>
                    <a:pt x="13852" y="11801"/>
                    <a:pt x="14280" y="12048"/>
                    <a:pt x="14742" y="12048"/>
                  </a:cubicBezTo>
                  <a:cubicBezTo>
                    <a:pt x="14874" y="12048"/>
                    <a:pt x="15022" y="12015"/>
                    <a:pt x="15171" y="11966"/>
                  </a:cubicBezTo>
                  <a:cubicBezTo>
                    <a:pt x="15616" y="11784"/>
                    <a:pt x="15880" y="11372"/>
                    <a:pt x="15946" y="10795"/>
                  </a:cubicBezTo>
                  <a:cubicBezTo>
                    <a:pt x="15995" y="10366"/>
                    <a:pt x="15913" y="9822"/>
                    <a:pt x="15732" y="9327"/>
                  </a:cubicBezTo>
                  <a:cubicBezTo>
                    <a:pt x="15105" y="7563"/>
                    <a:pt x="14099" y="5930"/>
                    <a:pt x="12846" y="4529"/>
                  </a:cubicBezTo>
                  <a:cubicBezTo>
                    <a:pt x="13225" y="3407"/>
                    <a:pt x="13967" y="2517"/>
                    <a:pt x="14891" y="2121"/>
                  </a:cubicBezTo>
                  <a:cubicBezTo>
                    <a:pt x="15198" y="1986"/>
                    <a:pt x="15547" y="1919"/>
                    <a:pt x="15903" y="1919"/>
                  </a:cubicBezTo>
                  <a:cubicBezTo>
                    <a:pt x="16328" y="1919"/>
                    <a:pt x="16763" y="2015"/>
                    <a:pt x="17150" y="2204"/>
                  </a:cubicBezTo>
                  <a:cubicBezTo>
                    <a:pt x="17743" y="2484"/>
                    <a:pt x="18172" y="2946"/>
                    <a:pt x="18320" y="3506"/>
                  </a:cubicBezTo>
                  <a:lnTo>
                    <a:pt x="18716" y="3391"/>
                  </a:lnTo>
                  <a:cubicBezTo>
                    <a:pt x="18535" y="2715"/>
                    <a:pt x="18024" y="2171"/>
                    <a:pt x="17315" y="1824"/>
                  </a:cubicBezTo>
                  <a:cubicBezTo>
                    <a:pt x="16870" y="1611"/>
                    <a:pt x="16383" y="1503"/>
                    <a:pt x="15904" y="1503"/>
                  </a:cubicBezTo>
                  <a:cubicBezTo>
                    <a:pt x="15494" y="1503"/>
                    <a:pt x="15091" y="1582"/>
                    <a:pt x="14726" y="1742"/>
                  </a:cubicBezTo>
                  <a:cubicBezTo>
                    <a:pt x="13753" y="2154"/>
                    <a:pt x="12961" y="3061"/>
                    <a:pt x="12533" y="4182"/>
                  </a:cubicBezTo>
                  <a:cubicBezTo>
                    <a:pt x="11180" y="2764"/>
                    <a:pt x="9548" y="1594"/>
                    <a:pt x="7767" y="819"/>
                  </a:cubicBezTo>
                  <a:cubicBezTo>
                    <a:pt x="6535" y="273"/>
                    <a:pt x="5387" y="1"/>
                    <a:pt x="4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sting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657725" y="0"/>
            <a:ext cx="4486275" cy="51435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494108" y="492919"/>
            <a:ext cx="3989786" cy="399600"/>
          </a:xfrm>
        </p:spPr>
        <p:txBody>
          <a:bodyPr/>
          <a:lstStyle/>
          <a:p>
            <a:r>
              <a:rPr lang="en-GB"/>
              <a:t>Slide title</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494108" y="980100"/>
            <a:ext cx="3989786"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3" name="Text Placeholder 2">
            <a:extLst>
              <a:ext uri="{FF2B5EF4-FFF2-40B4-BE49-F238E27FC236}">
                <a16:creationId xmlns:a16="http://schemas.microsoft.com/office/drawing/2014/main" id="{4CB4183B-83D1-4CB6-8A61-E23A5C30DC9B}"/>
              </a:ext>
            </a:extLst>
          </p:cNvPr>
          <p:cNvSpPr>
            <a:spLocks noGrp="1"/>
          </p:cNvSpPr>
          <p:nvPr>
            <p:ph type="body" sz="quarter" idx="25" hasCustomPrompt="1"/>
          </p:nvPr>
        </p:nvSpPr>
        <p:spPr>
          <a:xfrm>
            <a:off x="494110" y="1358503"/>
            <a:ext cx="3989784" cy="3077356"/>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8" name="Copyright">
            <a:extLst>
              <a:ext uri="{FF2B5EF4-FFF2-40B4-BE49-F238E27FC236}">
                <a16:creationId xmlns:a16="http://schemas.microsoft.com/office/drawing/2014/main" id="{772E8618-79E2-441E-943F-50F0CC1684F4}"/>
              </a:ext>
            </a:extLst>
          </p:cNvPr>
          <p:cNvSpPr>
            <a:spLocks noGrp="1"/>
          </p:cNvSpPr>
          <p:nvPr>
            <p:ph type="body" sz="quarter" idx="28" hasCustomPrompt="1"/>
          </p:nvPr>
        </p:nvSpPr>
        <p:spPr>
          <a:xfrm rot="16200000">
            <a:off x="6968699" y="2946786"/>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32886329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H version_Text + 1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657725" y="0"/>
            <a:ext cx="4486275" cy="51435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3" name="Text Placeholder 2">
            <a:extLst>
              <a:ext uri="{FF2B5EF4-FFF2-40B4-BE49-F238E27FC236}">
                <a16:creationId xmlns:a16="http://schemas.microsoft.com/office/drawing/2014/main" id="{4CB4183B-83D1-4CB6-8A61-E23A5C30DC9B}"/>
              </a:ext>
            </a:extLst>
          </p:cNvPr>
          <p:cNvSpPr>
            <a:spLocks noGrp="1"/>
          </p:cNvSpPr>
          <p:nvPr>
            <p:ph type="body" sz="quarter" idx="25" hasCustomPrompt="1"/>
          </p:nvPr>
        </p:nvSpPr>
        <p:spPr>
          <a:xfrm>
            <a:off x="494110" y="1358503"/>
            <a:ext cx="3989784" cy="3077356"/>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494108" y="492919"/>
            <a:ext cx="3989786" cy="399600"/>
          </a:xfrm>
        </p:spPr>
        <p:txBody>
          <a:bodyPr/>
          <a:lstStyle/>
          <a:p>
            <a:r>
              <a:rPr lang="en-GB"/>
              <a:t>Slide title</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494108" y="980100"/>
            <a:ext cx="3989786"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9" name="Copyright">
            <a:extLst>
              <a:ext uri="{FF2B5EF4-FFF2-40B4-BE49-F238E27FC236}">
                <a16:creationId xmlns:a16="http://schemas.microsoft.com/office/drawing/2014/main" id="{CE23DF35-FFD6-46A0-BDB8-3327ABA5D765}"/>
              </a:ext>
            </a:extLst>
          </p:cNvPr>
          <p:cNvSpPr>
            <a:spLocks noGrp="1"/>
          </p:cNvSpPr>
          <p:nvPr>
            <p:ph type="body" sz="quarter" idx="28" hasCustomPrompt="1"/>
          </p:nvPr>
        </p:nvSpPr>
        <p:spPr>
          <a:xfrm rot="16200000">
            <a:off x="7307027" y="3317118"/>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27950401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 2 images landscap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494108" y="492919"/>
            <a:ext cx="3989786" cy="399600"/>
          </a:xfrm>
        </p:spPr>
        <p:txBody>
          <a:bodyPr/>
          <a:lstStyle/>
          <a:p>
            <a:r>
              <a:rPr lang="en-GB"/>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494108" y="980100"/>
            <a:ext cx="3989784"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494110" y="1358503"/>
            <a:ext cx="3989784" cy="3077356"/>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4660108" y="0"/>
            <a:ext cx="4483892" cy="257175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4660108" y="2571750"/>
            <a:ext cx="4483892" cy="2568251"/>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15" name="Copyright">
            <a:extLst>
              <a:ext uri="{FF2B5EF4-FFF2-40B4-BE49-F238E27FC236}">
                <a16:creationId xmlns:a16="http://schemas.microsoft.com/office/drawing/2014/main" id="{A4A7345B-4D74-49C1-930D-4BBB5DA9EEB3}"/>
              </a:ext>
            </a:extLst>
          </p:cNvPr>
          <p:cNvSpPr>
            <a:spLocks noGrp="1"/>
          </p:cNvSpPr>
          <p:nvPr>
            <p:ph type="body" sz="quarter" idx="29" hasCustomPrompt="1"/>
          </p:nvPr>
        </p:nvSpPr>
        <p:spPr>
          <a:xfrm rot="16200000">
            <a:off x="7860573" y="3870664"/>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18" name="Copyright">
            <a:extLst>
              <a:ext uri="{FF2B5EF4-FFF2-40B4-BE49-F238E27FC236}">
                <a16:creationId xmlns:a16="http://schemas.microsoft.com/office/drawing/2014/main" id="{54D6592C-B81E-4F2C-B832-B37C57FA122A}"/>
              </a:ext>
            </a:extLst>
          </p:cNvPr>
          <p:cNvSpPr>
            <a:spLocks noGrp="1"/>
          </p:cNvSpPr>
          <p:nvPr>
            <p:ph type="body" sz="quarter" idx="30" hasCustomPrompt="1"/>
          </p:nvPr>
        </p:nvSpPr>
        <p:spPr>
          <a:xfrm rot="16200000">
            <a:off x="7860574" y="1314916"/>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13060793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2 images portrai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494108" y="492919"/>
            <a:ext cx="3989786" cy="399600"/>
          </a:xfrm>
        </p:spPr>
        <p:txBody>
          <a:bodyPr/>
          <a:lstStyle/>
          <a:p>
            <a:r>
              <a:rPr lang="en-GB"/>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494108" y="980100"/>
            <a:ext cx="3989784"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494110" y="1358503"/>
            <a:ext cx="3989784" cy="3077356"/>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4660108" y="3499"/>
            <a:ext cx="2241000" cy="5140001"/>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901108" y="0"/>
            <a:ext cx="2241000" cy="5140001"/>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12" name="Copyright">
            <a:extLst>
              <a:ext uri="{FF2B5EF4-FFF2-40B4-BE49-F238E27FC236}">
                <a16:creationId xmlns:a16="http://schemas.microsoft.com/office/drawing/2014/main" id="{02980B71-BDCC-4079-B6D7-3CC746B41488}"/>
              </a:ext>
            </a:extLst>
          </p:cNvPr>
          <p:cNvSpPr>
            <a:spLocks noGrp="1"/>
          </p:cNvSpPr>
          <p:nvPr>
            <p:ph type="body" sz="quarter" idx="29" hasCustomPrompt="1"/>
          </p:nvPr>
        </p:nvSpPr>
        <p:spPr>
          <a:xfrm rot="16200000">
            <a:off x="7307027" y="3317118"/>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15" name="Copyright">
            <a:extLst>
              <a:ext uri="{FF2B5EF4-FFF2-40B4-BE49-F238E27FC236}">
                <a16:creationId xmlns:a16="http://schemas.microsoft.com/office/drawing/2014/main" id="{A91B7738-066C-4911-AC10-569A55E17FD6}"/>
              </a:ext>
            </a:extLst>
          </p:cNvPr>
          <p:cNvSpPr>
            <a:spLocks noGrp="1"/>
          </p:cNvSpPr>
          <p:nvPr>
            <p:ph type="body" sz="quarter" idx="30" hasCustomPrompt="1"/>
          </p:nvPr>
        </p:nvSpPr>
        <p:spPr>
          <a:xfrm rot="16200000">
            <a:off x="5112340" y="3317118"/>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9835356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 4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494108" y="492919"/>
            <a:ext cx="3989786" cy="399600"/>
          </a:xfrm>
        </p:spPr>
        <p:txBody>
          <a:bodyPr/>
          <a:lstStyle/>
          <a:p>
            <a:r>
              <a:rPr lang="en-GB"/>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494108" y="980100"/>
            <a:ext cx="3989784"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494110" y="1358503"/>
            <a:ext cx="3989784" cy="3077356"/>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4664264" y="0"/>
            <a:ext cx="2241000" cy="25731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901108" y="10499"/>
            <a:ext cx="2241000" cy="25731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4664264" y="2570400"/>
            <a:ext cx="2241000" cy="25731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6903000" y="2570400"/>
            <a:ext cx="2241000" cy="25731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0" name="Copyright">
            <a:extLst>
              <a:ext uri="{FF2B5EF4-FFF2-40B4-BE49-F238E27FC236}">
                <a16:creationId xmlns:a16="http://schemas.microsoft.com/office/drawing/2014/main" id="{C6A9BF4B-165D-4233-A4AE-023A5ABBEDE2}"/>
              </a:ext>
            </a:extLst>
          </p:cNvPr>
          <p:cNvSpPr>
            <a:spLocks noGrp="1"/>
          </p:cNvSpPr>
          <p:nvPr>
            <p:ph type="body" sz="quarter" idx="29" hasCustomPrompt="1"/>
          </p:nvPr>
        </p:nvSpPr>
        <p:spPr>
          <a:xfrm rot="16200000">
            <a:off x="7860573" y="3870664"/>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21" name="Copyright">
            <a:extLst>
              <a:ext uri="{FF2B5EF4-FFF2-40B4-BE49-F238E27FC236}">
                <a16:creationId xmlns:a16="http://schemas.microsoft.com/office/drawing/2014/main" id="{8F8B7E56-553E-4DA9-BD1C-5D50952E0DCF}"/>
              </a:ext>
            </a:extLst>
          </p:cNvPr>
          <p:cNvSpPr>
            <a:spLocks noGrp="1"/>
          </p:cNvSpPr>
          <p:nvPr>
            <p:ph type="body" sz="quarter" idx="30" hasCustomPrompt="1"/>
          </p:nvPr>
        </p:nvSpPr>
        <p:spPr>
          <a:xfrm rot="16200000">
            <a:off x="5665886" y="3870664"/>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22" name="Copyright">
            <a:extLst>
              <a:ext uri="{FF2B5EF4-FFF2-40B4-BE49-F238E27FC236}">
                <a16:creationId xmlns:a16="http://schemas.microsoft.com/office/drawing/2014/main" id="{34CEC00F-8512-460C-9061-435C1FC758AA}"/>
              </a:ext>
            </a:extLst>
          </p:cNvPr>
          <p:cNvSpPr>
            <a:spLocks noGrp="1"/>
          </p:cNvSpPr>
          <p:nvPr>
            <p:ph type="body" sz="quarter" idx="50" hasCustomPrompt="1"/>
          </p:nvPr>
        </p:nvSpPr>
        <p:spPr>
          <a:xfrm rot="16200000">
            <a:off x="7860574" y="1353778"/>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23" name="Copyright">
            <a:extLst>
              <a:ext uri="{FF2B5EF4-FFF2-40B4-BE49-F238E27FC236}">
                <a16:creationId xmlns:a16="http://schemas.microsoft.com/office/drawing/2014/main" id="{CC1F608D-03EF-4B00-A8C1-A5D9080D1FE8}"/>
              </a:ext>
            </a:extLst>
          </p:cNvPr>
          <p:cNvSpPr>
            <a:spLocks noGrp="1"/>
          </p:cNvSpPr>
          <p:nvPr>
            <p:ph type="body" sz="quarter" idx="51" hasCustomPrompt="1"/>
          </p:nvPr>
        </p:nvSpPr>
        <p:spPr>
          <a:xfrm rot="16200000">
            <a:off x="5665887" y="1353778"/>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498240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 6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494108" y="492919"/>
            <a:ext cx="3989786" cy="399600"/>
          </a:xfrm>
        </p:spPr>
        <p:txBody>
          <a:bodyPr/>
          <a:lstStyle/>
          <a:p>
            <a:r>
              <a:rPr lang="en-GB"/>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494108" y="980100"/>
            <a:ext cx="3989784"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494110" y="1358503"/>
            <a:ext cx="3989784" cy="3077356"/>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4664264" y="0"/>
            <a:ext cx="2241000" cy="17145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903000" y="0"/>
            <a:ext cx="2241000" cy="17145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4664264" y="1711001"/>
            <a:ext cx="2241000" cy="17145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6903000" y="1711001"/>
            <a:ext cx="2241000" cy="17145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6" name="Picture Placeholder 5">
            <a:extLst>
              <a:ext uri="{FF2B5EF4-FFF2-40B4-BE49-F238E27FC236}">
                <a16:creationId xmlns:a16="http://schemas.microsoft.com/office/drawing/2014/main" id="{9C85EF5F-A950-4EEB-912E-C1344B499871}"/>
              </a:ext>
            </a:extLst>
          </p:cNvPr>
          <p:cNvSpPr>
            <a:spLocks noGrp="1"/>
          </p:cNvSpPr>
          <p:nvPr>
            <p:ph type="pic" sz="quarter" idx="61" hasCustomPrompt="1"/>
          </p:nvPr>
        </p:nvSpPr>
        <p:spPr>
          <a:xfrm>
            <a:off x="4664264" y="3408219"/>
            <a:ext cx="2241000" cy="1735282"/>
          </a:xfrm>
          <a:solidFill>
            <a:schemeClr val="bg1">
              <a:lumMod val="95000"/>
            </a:schemeClr>
          </a:solidFill>
        </p:spPr>
        <p:txBody>
          <a:bodyPr tIns="0" anchor="ctr" anchorCtr="0"/>
          <a:lstStyle>
            <a:lvl1pPr marL="0" indent="0" algn="ctr">
              <a:lnSpc>
                <a:spcPct val="80000"/>
              </a:lnSpc>
              <a:spcAft>
                <a:spcPts val="0"/>
              </a:spcAft>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9" name="Picture Placeholder 8">
            <a:extLst>
              <a:ext uri="{FF2B5EF4-FFF2-40B4-BE49-F238E27FC236}">
                <a16:creationId xmlns:a16="http://schemas.microsoft.com/office/drawing/2014/main" id="{9F4798DC-9296-4D30-9DA5-BDC358E6EF43}"/>
              </a:ext>
            </a:extLst>
          </p:cNvPr>
          <p:cNvSpPr>
            <a:spLocks noGrp="1"/>
          </p:cNvSpPr>
          <p:nvPr>
            <p:ph type="pic" sz="quarter" idx="62" hasCustomPrompt="1"/>
          </p:nvPr>
        </p:nvSpPr>
        <p:spPr>
          <a:xfrm>
            <a:off x="6903000" y="3408219"/>
            <a:ext cx="2241000" cy="1735282"/>
          </a:xfrm>
          <a:solidFill>
            <a:schemeClr val="bg1">
              <a:lumMod val="95000"/>
            </a:schemeClr>
          </a:solidFill>
        </p:spPr>
        <p:txBody>
          <a:bodyPr tIns="0" anchor="ctr" anchorCtr="0"/>
          <a:lstStyle>
            <a:lvl1pPr marL="0" indent="0" algn="ctr">
              <a:lnSpc>
                <a:spcPct val="80000"/>
              </a:lnSpc>
              <a:spcAft>
                <a:spcPts val="0"/>
              </a:spcAft>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2" name="Copyright">
            <a:extLst>
              <a:ext uri="{FF2B5EF4-FFF2-40B4-BE49-F238E27FC236}">
                <a16:creationId xmlns:a16="http://schemas.microsoft.com/office/drawing/2014/main" id="{F4C3D172-D8AB-40B9-AD21-E3633B281482}"/>
              </a:ext>
            </a:extLst>
          </p:cNvPr>
          <p:cNvSpPr>
            <a:spLocks noGrp="1"/>
          </p:cNvSpPr>
          <p:nvPr>
            <p:ph type="body" sz="quarter" idx="29" hasCustomPrompt="1"/>
          </p:nvPr>
        </p:nvSpPr>
        <p:spPr>
          <a:xfrm rot="16200000">
            <a:off x="8265573" y="4275664"/>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23" name="Copyright">
            <a:extLst>
              <a:ext uri="{FF2B5EF4-FFF2-40B4-BE49-F238E27FC236}">
                <a16:creationId xmlns:a16="http://schemas.microsoft.com/office/drawing/2014/main" id="{E07B621F-C3D1-402D-8EC2-6149DBF2C882}"/>
              </a:ext>
            </a:extLst>
          </p:cNvPr>
          <p:cNvSpPr>
            <a:spLocks noGrp="1"/>
          </p:cNvSpPr>
          <p:nvPr>
            <p:ph type="body" sz="quarter" idx="30" hasCustomPrompt="1"/>
          </p:nvPr>
        </p:nvSpPr>
        <p:spPr>
          <a:xfrm rot="16200000">
            <a:off x="6070886" y="4275664"/>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24" name="Copyright">
            <a:extLst>
              <a:ext uri="{FF2B5EF4-FFF2-40B4-BE49-F238E27FC236}">
                <a16:creationId xmlns:a16="http://schemas.microsoft.com/office/drawing/2014/main" id="{30093E19-D22B-454E-B253-1E3037C14F47}"/>
              </a:ext>
            </a:extLst>
          </p:cNvPr>
          <p:cNvSpPr>
            <a:spLocks noGrp="1"/>
          </p:cNvSpPr>
          <p:nvPr>
            <p:ph type="body" sz="quarter" idx="63" hasCustomPrompt="1"/>
          </p:nvPr>
        </p:nvSpPr>
        <p:spPr>
          <a:xfrm rot="16200000">
            <a:off x="8265574" y="2526874"/>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25" name="Copyright">
            <a:extLst>
              <a:ext uri="{FF2B5EF4-FFF2-40B4-BE49-F238E27FC236}">
                <a16:creationId xmlns:a16="http://schemas.microsoft.com/office/drawing/2014/main" id="{9CC18F20-0ED4-4F22-9C04-D7DF968B573C}"/>
              </a:ext>
            </a:extLst>
          </p:cNvPr>
          <p:cNvSpPr>
            <a:spLocks noGrp="1"/>
          </p:cNvSpPr>
          <p:nvPr>
            <p:ph type="body" sz="quarter" idx="64" hasCustomPrompt="1"/>
          </p:nvPr>
        </p:nvSpPr>
        <p:spPr>
          <a:xfrm rot="16200000">
            <a:off x="6070887" y="2526874"/>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26" name="Copyright">
            <a:extLst>
              <a:ext uri="{FF2B5EF4-FFF2-40B4-BE49-F238E27FC236}">
                <a16:creationId xmlns:a16="http://schemas.microsoft.com/office/drawing/2014/main" id="{220A206B-2A5A-432F-B817-4CF5D5214EE1}"/>
              </a:ext>
            </a:extLst>
          </p:cNvPr>
          <p:cNvSpPr>
            <a:spLocks noGrp="1"/>
          </p:cNvSpPr>
          <p:nvPr>
            <p:ph type="body" sz="quarter" idx="65" hasCustomPrompt="1"/>
          </p:nvPr>
        </p:nvSpPr>
        <p:spPr>
          <a:xfrm rot="16200000">
            <a:off x="8265575" y="853522"/>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27" name="Copyright">
            <a:extLst>
              <a:ext uri="{FF2B5EF4-FFF2-40B4-BE49-F238E27FC236}">
                <a16:creationId xmlns:a16="http://schemas.microsoft.com/office/drawing/2014/main" id="{47A70906-00C8-46B4-A8C8-E1DEAC6A2040}"/>
              </a:ext>
            </a:extLst>
          </p:cNvPr>
          <p:cNvSpPr>
            <a:spLocks noGrp="1"/>
          </p:cNvSpPr>
          <p:nvPr>
            <p:ph type="body" sz="quarter" idx="66" hasCustomPrompt="1"/>
          </p:nvPr>
        </p:nvSpPr>
        <p:spPr>
          <a:xfrm rot="16200000">
            <a:off x="6070888" y="853522"/>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21111435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x Case Studi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6A74B7-0138-4C1A-B192-C4EDDAF5BCE6}"/>
              </a:ext>
            </a:extLst>
          </p:cNvPr>
          <p:cNvSpPr>
            <a:spLocks noGrp="1"/>
          </p:cNvSpPr>
          <p:nvPr>
            <p:ph type="title" hasCustomPrompt="1"/>
          </p:nvPr>
        </p:nvSpPr>
        <p:spPr>
          <a:xfrm>
            <a:off x="493724" y="492919"/>
            <a:ext cx="3989786" cy="399600"/>
          </a:xfrm>
        </p:spPr>
        <p:txBody>
          <a:bodyPr/>
          <a:lstStyle/>
          <a:p>
            <a:r>
              <a:rPr lang="en-GB"/>
              <a:t>Slide title</a:t>
            </a:r>
          </a:p>
        </p:txBody>
      </p:sp>
      <p:sp>
        <p:nvSpPr>
          <p:cNvPr id="29" name="Subtitle 2">
            <a:extLst>
              <a:ext uri="{FF2B5EF4-FFF2-40B4-BE49-F238E27FC236}">
                <a16:creationId xmlns:a16="http://schemas.microsoft.com/office/drawing/2014/main" id="{36993849-C70A-43E3-B4BF-04ED2FFD3EB6}"/>
              </a:ext>
            </a:extLst>
          </p:cNvPr>
          <p:cNvSpPr>
            <a:spLocks noGrp="1"/>
          </p:cNvSpPr>
          <p:nvPr>
            <p:ph type="subTitle" idx="1" hasCustomPrompt="1"/>
          </p:nvPr>
        </p:nvSpPr>
        <p:spPr>
          <a:xfrm>
            <a:off x="494109" y="980100"/>
            <a:ext cx="3989786"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3" name="Picture Placeholder 2">
            <a:extLst>
              <a:ext uri="{FF2B5EF4-FFF2-40B4-BE49-F238E27FC236}">
                <a16:creationId xmlns:a16="http://schemas.microsoft.com/office/drawing/2014/main" id="{8C263C50-11C7-4BFC-AE83-8C2AEB2CE356}"/>
              </a:ext>
            </a:extLst>
          </p:cNvPr>
          <p:cNvSpPr>
            <a:spLocks noGrp="1"/>
          </p:cNvSpPr>
          <p:nvPr>
            <p:ph type="pic" sz="quarter" idx="10" hasCustomPrompt="1"/>
          </p:nvPr>
        </p:nvSpPr>
        <p:spPr>
          <a:xfrm>
            <a:off x="493918" y="1362426"/>
            <a:ext cx="2601515" cy="1566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0" name="Text Placeholder 17">
            <a:extLst>
              <a:ext uri="{FF2B5EF4-FFF2-40B4-BE49-F238E27FC236}">
                <a16:creationId xmlns:a16="http://schemas.microsoft.com/office/drawing/2014/main" id="{DF095D08-9A5A-4A59-BF93-27D1282F1CA7}"/>
              </a:ext>
            </a:extLst>
          </p:cNvPr>
          <p:cNvSpPr>
            <a:spLocks noGrp="1"/>
          </p:cNvSpPr>
          <p:nvPr>
            <p:ph type="body" sz="quarter" idx="42" hasCustomPrompt="1"/>
          </p:nvPr>
        </p:nvSpPr>
        <p:spPr>
          <a:xfrm>
            <a:off x="3272415" y="1364468"/>
            <a:ext cx="1215000" cy="398807"/>
          </a:xfrm>
          <a:prstGeom prst="rect">
            <a:avLst/>
          </a:prstGeom>
        </p:spPr>
        <p:txBody>
          <a:bodyPr lIns="0" tIns="0" rIns="0" bIns="0">
            <a:noAutofit/>
          </a:bodyPr>
          <a:lstStyle>
            <a:lvl1pPr marL="0" indent="0" algn="l">
              <a:lnSpc>
                <a:spcPct val="100000"/>
              </a:lnSpc>
              <a:spcBef>
                <a:spcPts val="0"/>
              </a:spcBef>
              <a:buFontTx/>
              <a:buNone/>
              <a:defRPr sz="1200" b="1">
                <a:solidFill>
                  <a:schemeClr val="accent1"/>
                </a:solidFill>
                <a:latin typeface="Arial" panose="020B0604020202020204" pitchFamily="34" charset="0"/>
                <a:cs typeface="Arial" panose="020B0604020202020204" pitchFamily="34" charset="0"/>
              </a:defRPr>
            </a:lvl1pPr>
          </a:lstStyle>
          <a:p>
            <a:pPr lvl="0"/>
            <a:r>
              <a:rPr lang="en-GB"/>
              <a:t>Image title</a:t>
            </a:r>
          </a:p>
        </p:txBody>
      </p:sp>
      <p:sp>
        <p:nvSpPr>
          <p:cNvPr id="9" name="Text Placeholder 17">
            <a:extLst>
              <a:ext uri="{FF2B5EF4-FFF2-40B4-BE49-F238E27FC236}">
                <a16:creationId xmlns:a16="http://schemas.microsoft.com/office/drawing/2014/main" id="{B6BE0C6B-DD4C-454C-89F0-DABA457C6FE6}"/>
              </a:ext>
            </a:extLst>
          </p:cNvPr>
          <p:cNvSpPr>
            <a:spLocks noGrp="1"/>
          </p:cNvSpPr>
          <p:nvPr>
            <p:ph type="body" sz="quarter" idx="13" hasCustomPrompt="1"/>
          </p:nvPr>
        </p:nvSpPr>
        <p:spPr>
          <a:xfrm>
            <a:off x="3268266" y="1821426"/>
            <a:ext cx="1215244" cy="1107000"/>
          </a:xfrm>
          <a:prstGeom prst="rect">
            <a:avLst/>
          </a:prstGeom>
        </p:spPr>
        <p:txBody>
          <a:bodyPr lIns="0" tIns="0" rIns="0" bIns="0">
            <a:noAutofit/>
          </a:bodyPr>
          <a:lstStyle>
            <a:lvl1pPr marL="0" indent="0" algn="l">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approx. 15 words</a:t>
            </a:r>
          </a:p>
        </p:txBody>
      </p:sp>
      <p:sp>
        <p:nvSpPr>
          <p:cNvPr id="12" name="Picture Placeholder 2">
            <a:extLst>
              <a:ext uri="{FF2B5EF4-FFF2-40B4-BE49-F238E27FC236}">
                <a16:creationId xmlns:a16="http://schemas.microsoft.com/office/drawing/2014/main" id="{B855C4F6-4FB3-4AA9-B6B4-F8839C2BD317}"/>
              </a:ext>
            </a:extLst>
          </p:cNvPr>
          <p:cNvSpPr>
            <a:spLocks noGrp="1"/>
          </p:cNvSpPr>
          <p:nvPr>
            <p:ph type="pic" sz="quarter" idx="43" hasCustomPrompt="1"/>
          </p:nvPr>
        </p:nvSpPr>
        <p:spPr>
          <a:xfrm>
            <a:off x="4660492" y="1362426"/>
            <a:ext cx="2601515" cy="1566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4" name="Text Placeholder 17">
            <a:extLst>
              <a:ext uri="{FF2B5EF4-FFF2-40B4-BE49-F238E27FC236}">
                <a16:creationId xmlns:a16="http://schemas.microsoft.com/office/drawing/2014/main" id="{EC73C621-2D83-4499-A933-1475E5E0A3F0}"/>
              </a:ext>
            </a:extLst>
          </p:cNvPr>
          <p:cNvSpPr>
            <a:spLocks noGrp="1"/>
          </p:cNvSpPr>
          <p:nvPr>
            <p:ph type="body" sz="quarter" idx="53" hasCustomPrompt="1"/>
          </p:nvPr>
        </p:nvSpPr>
        <p:spPr>
          <a:xfrm>
            <a:off x="7434456" y="1358502"/>
            <a:ext cx="1215436" cy="398807"/>
          </a:xfrm>
          <a:prstGeom prst="rect">
            <a:avLst/>
          </a:prstGeom>
        </p:spPr>
        <p:txBody>
          <a:bodyPr lIns="0" tIns="0" rIns="0" bIns="0">
            <a:noAutofit/>
          </a:bodyPr>
          <a:lstStyle>
            <a:lvl1pPr marL="0" indent="0" algn="l">
              <a:lnSpc>
                <a:spcPct val="100000"/>
              </a:lnSpc>
              <a:spcBef>
                <a:spcPts val="0"/>
              </a:spcBef>
              <a:buFontTx/>
              <a:buNone/>
              <a:defRPr sz="1200" b="1">
                <a:solidFill>
                  <a:schemeClr val="accent1"/>
                </a:solidFill>
                <a:latin typeface="Arial" panose="020B0604020202020204" pitchFamily="34" charset="0"/>
                <a:cs typeface="Arial" panose="020B0604020202020204" pitchFamily="34" charset="0"/>
              </a:defRPr>
            </a:lvl1pPr>
          </a:lstStyle>
          <a:p>
            <a:pPr lvl="0"/>
            <a:r>
              <a:rPr lang="en-GB"/>
              <a:t>Image title</a:t>
            </a:r>
          </a:p>
        </p:txBody>
      </p:sp>
      <p:sp>
        <p:nvSpPr>
          <p:cNvPr id="23" name="Text Placeholder 17">
            <a:extLst>
              <a:ext uri="{FF2B5EF4-FFF2-40B4-BE49-F238E27FC236}">
                <a16:creationId xmlns:a16="http://schemas.microsoft.com/office/drawing/2014/main" id="{78AEEC8B-F04A-4BDA-B86F-0EB589D77105}"/>
              </a:ext>
            </a:extLst>
          </p:cNvPr>
          <p:cNvSpPr>
            <a:spLocks noGrp="1"/>
          </p:cNvSpPr>
          <p:nvPr>
            <p:ph type="body" sz="quarter" idx="52" hasCustomPrompt="1"/>
          </p:nvPr>
        </p:nvSpPr>
        <p:spPr>
          <a:xfrm>
            <a:off x="7434456" y="1821426"/>
            <a:ext cx="1215436" cy="1107000"/>
          </a:xfrm>
          <a:prstGeom prst="rect">
            <a:avLst/>
          </a:prstGeom>
        </p:spPr>
        <p:txBody>
          <a:bodyPr lIns="0" tIns="0" rIns="0" bIns="0">
            <a:noAutofit/>
          </a:bodyPr>
          <a:lstStyle>
            <a:lvl1pPr marL="0" indent="0" algn="l">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approx. 15 words</a:t>
            </a:r>
          </a:p>
        </p:txBody>
      </p:sp>
      <p:sp>
        <p:nvSpPr>
          <p:cNvPr id="17" name="Picture Placeholder 2">
            <a:extLst>
              <a:ext uri="{FF2B5EF4-FFF2-40B4-BE49-F238E27FC236}">
                <a16:creationId xmlns:a16="http://schemas.microsoft.com/office/drawing/2014/main" id="{03FF1F2B-D7B4-46D8-A112-C1D8006A5AB4}"/>
              </a:ext>
            </a:extLst>
          </p:cNvPr>
          <p:cNvSpPr>
            <a:spLocks noGrp="1"/>
          </p:cNvSpPr>
          <p:nvPr>
            <p:ph type="pic" sz="quarter" idx="46" hasCustomPrompt="1"/>
          </p:nvPr>
        </p:nvSpPr>
        <p:spPr>
          <a:xfrm>
            <a:off x="494110" y="3059642"/>
            <a:ext cx="2601515" cy="1566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6" name="Text Placeholder 17">
            <a:extLst>
              <a:ext uri="{FF2B5EF4-FFF2-40B4-BE49-F238E27FC236}">
                <a16:creationId xmlns:a16="http://schemas.microsoft.com/office/drawing/2014/main" id="{97FC0C48-2F5A-49DE-A1F7-6D7E7ABC6DFE}"/>
              </a:ext>
            </a:extLst>
          </p:cNvPr>
          <p:cNvSpPr>
            <a:spLocks noGrp="1"/>
          </p:cNvSpPr>
          <p:nvPr>
            <p:ph type="body" sz="quarter" idx="55" hasCustomPrompt="1"/>
          </p:nvPr>
        </p:nvSpPr>
        <p:spPr>
          <a:xfrm>
            <a:off x="3268266" y="3055720"/>
            <a:ext cx="1215244" cy="398807"/>
          </a:xfrm>
          <a:prstGeom prst="rect">
            <a:avLst/>
          </a:prstGeom>
        </p:spPr>
        <p:txBody>
          <a:bodyPr lIns="0" tIns="0" rIns="0" bIns="0">
            <a:noAutofit/>
          </a:bodyPr>
          <a:lstStyle>
            <a:lvl1pPr marL="0" indent="0" algn="l">
              <a:lnSpc>
                <a:spcPct val="100000"/>
              </a:lnSpc>
              <a:spcBef>
                <a:spcPts val="0"/>
              </a:spcBef>
              <a:buFontTx/>
              <a:buNone/>
              <a:defRPr sz="1200" b="1">
                <a:solidFill>
                  <a:schemeClr val="accent1"/>
                </a:solidFill>
                <a:latin typeface="Arial" panose="020B0604020202020204" pitchFamily="34" charset="0"/>
                <a:cs typeface="Arial" panose="020B0604020202020204" pitchFamily="34" charset="0"/>
              </a:defRPr>
            </a:lvl1pPr>
          </a:lstStyle>
          <a:p>
            <a:pPr lvl="0"/>
            <a:r>
              <a:rPr lang="en-GB"/>
              <a:t>Image title</a:t>
            </a:r>
          </a:p>
        </p:txBody>
      </p:sp>
      <p:sp>
        <p:nvSpPr>
          <p:cNvPr id="25" name="Text Placeholder 17">
            <a:extLst>
              <a:ext uri="{FF2B5EF4-FFF2-40B4-BE49-F238E27FC236}">
                <a16:creationId xmlns:a16="http://schemas.microsoft.com/office/drawing/2014/main" id="{8D755234-5CCB-4162-993B-F41E4FD3E368}"/>
              </a:ext>
            </a:extLst>
          </p:cNvPr>
          <p:cNvSpPr>
            <a:spLocks noGrp="1"/>
          </p:cNvSpPr>
          <p:nvPr>
            <p:ph type="body" sz="quarter" idx="54" hasCustomPrompt="1"/>
          </p:nvPr>
        </p:nvSpPr>
        <p:spPr>
          <a:xfrm>
            <a:off x="3268266" y="3519898"/>
            <a:ext cx="1215244" cy="1105745"/>
          </a:xfrm>
          <a:prstGeom prst="rect">
            <a:avLst/>
          </a:prstGeom>
        </p:spPr>
        <p:txBody>
          <a:bodyPr lIns="0" tIns="0" rIns="0" bIns="0">
            <a:noAutofit/>
          </a:bodyPr>
          <a:lstStyle>
            <a:lvl1pPr marL="0" indent="0" algn="l">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approx. 15 words</a:t>
            </a:r>
          </a:p>
        </p:txBody>
      </p:sp>
      <p:sp>
        <p:nvSpPr>
          <p:cNvPr id="20" name="Picture Placeholder 2">
            <a:extLst>
              <a:ext uri="{FF2B5EF4-FFF2-40B4-BE49-F238E27FC236}">
                <a16:creationId xmlns:a16="http://schemas.microsoft.com/office/drawing/2014/main" id="{707FBFC5-529A-439A-9CED-34DCBB7A4D7C}"/>
              </a:ext>
            </a:extLst>
          </p:cNvPr>
          <p:cNvSpPr>
            <a:spLocks noGrp="1"/>
          </p:cNvSpPr>
          <p:nvPr>
            <p:ph type="pic" sz="quarter" idx="49" hasCustomPrompt="1"/>
          </p:nvPr>
        </p:nvSpPr>
        <p:spPr>
          <a:xfrm>
            <a:off x="4660492" y="3059642"/>
            <a:ext cx="2601515" cy="1566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8" name="Text Placeholder 17">
            <a:extLst>
              <a:ext uri="{FF2B5EF4-FFF2-40B4-BE49-F238E27FC236}">
                <a16:creationId xmlns:a16="http://schemas.microsoft.com/office/drawing/2014/main" id="{F8E85E58-A2F9-4173-8405-C131D957BE6E}"/>
              </a:ext>
            </a:extLst>
          </p:cNvPr>
          <p:cNvSpPr>
            <a:spLocks noGrp="1"/>
          </p:cNvSpPr>
          <p:nvPr>
            <p:ph type="body" sz="quarter" idx="57" hasCustomPrompt="1"/>
          </p:nvPr>
        </p:nvSpPr>
        <p:spPr>
          <a:xfrm>
            <a:off x="7434456" y="3055720"/>
            <a:ext cx="1215435" cy="398807"/>
          </a:xfrm>
          <a:prstGeom prst="rect">
            <a:avLst/>
          </a:prstGeom>
        </p:spPr>
        <p:txBody>
          <a:bodyPr lIns="0" tIns="0" rIns="0" bIns="0">
            <a:noAutofit/>
          </a:bodyPr>
          <a:lstStyle>
            <a:lvl1pPr marL="0" indent="0" algn="l">
              <a:lnSpc>
                <a:spcPct val="100000"/>
              </a:lnSpc>
              <a:spcBef>
                <a:spcPts val="0"/>
              </a:spcBef>
              <a:buFontTx/>
              <a:buNone/>
              <a:defRPr sz="1200" b="1">
                <a:solidFill>
                  <a:schemeClr val="accent1"/>
                </a:solidFill>
                <a:latin typeface="Arial" panose="020B0604020202020204" pitchFamily="34" charset="0"/>
                <a:cs typeface="Arial" panose="020B0604020202020204" pitchFamily="34" charset="0"/>
              </a:defRPr>
            </a:lvl1pPr>
          </a:lstStyle>
          <a:p>
            <a:pPr lvl="0"/>
            <a:r>
              <a:rPr lang="en-GB"/>
              <a:t>Image title</a:t>
            </a:r>
          </a:p>
        </p:txBody>
      </p:sp>
      <p:sp>
        <p:nvSpPr>
          <p:cNvPr id="27" name="Text Placeholder 17">
            <a:extLst>
              <a:ext uri="{FF2B5EF4-FFF2-40B4-BE49-F238E27FC236}">
                <a16:creationId xmlns:a16="http://schemas.microsoft.com/office/drawing/2014/main" id="{44E48FD3-2DF4-490C-BC3A-79C5D5E45947}"/>
              </a:ext>
            </a:extLst>
          </p:cNvPr>
          <p:cNvSpPr>
            <a:spLocks noGrp="1"/>
          </p:cNvSpPr>
          <p:nvPr>
            <p:ph type="body" sz="quarter" idx="56" hasCustomPrompt="1"/>
          </p:nvPr>
        </p:nvSpPr>
        <p:spPr>
          <a:xfrm>
            <a:off x="7434456" y="3518642"/>
            <a:ext cx="1215435" cy="1107000"/>
          </a:xfrm>
          <a:prstGeom prst="rect">
            <a:avLst/>
          </a:prstGeom>
        </p:spPr>
        <p:txBody>
          <a:bodyPr lIns="0" tIns="0" rIns="0" bIns="0">
            <a:noAutofit/>
          </a:bodyPr>
          <a:lstStyle>
            <a:lvl1pPr marL="0" indent="0" algn="l">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approx. 15 words</a:t>
            </a:r>
          </a:p>
        </p:txBody>
      </p:sp>
      <p:sp>
        <p:nvSpPr>
          <p:cNvPr id="2" name="Footer Placeholder 1">
            <a:extLst>
              <a:ext uri="{FF2B5EF4-FFF2-40B4-BE49-F238E27FC236}">
                <a16:creationId xmlns:a16="http://schemas.microsoft.com/office/drawing/2014/main" id="{FCE2D67D-E75E-4FDA-B80E-DF09465F131D}"/>
              </a:ext>
            </a:extLst>
          </p:cNvPr>
          <p:cNvSpPr>
            <a:spLocks noGrp="1"/>
          </p:cNvSpPr>
          <p:nvPr>
            <p:ph type="ftr" sz="quarter" idx="61"/>
          </p:nvPr>
        </p:nvSpPr>
        <p:spPr/>
        <p:txBody>
          <a:bodyPr/>
          <a:lstStyle/>
          <a:p>
            <a:endParaRPr lang="en-GB"/>
          </a:p>
        </p:txBody>
      </p:sp>
      <p:sp>
        <p:nvSpPr>
          <p:cNvPr id="4" name="Slide Number Placeholder 3">
            <a:extLst>
              <a:ext uri="{FF2B5EF4-FFF2-40B4-BE49-F238E27FC236}">
                <a16:creationId xmlns:a16="http://schemas.microsoft.com/office/drawing/2014/main" id="{6FCDBCF9-9BBC-4CB0-8AAB-EAF7233B286E}"/>
              </a:ext>
            </a:extLst>
          </p:cNvPr>
          <p:cNvSpPr>
            <a:spLocks noGrp="1"/>
          </p:cNvSpPr>
          <p:nvPr>
            <p:ph type="sldNum" sz="quarter" idx="62"/>
          </p:nvPr>
        </p:nvSpPr>
        <p:spPr/>
        <p:txBody>
          <a:bodyPr/>
          <a:lstStyle/>
          <a:p>
            <a:fld id="{1BE232AB-0B06-425F-9ADD-32A9A3D01189}" type="slidenum">
              <a:rPr lang="en-GB" smtClean="0"/>
              <a:pPr/>
              <a:t>‹#›</a:t>
            </a:fld>
            <a:endParaRPr lang="en-GB"/>
          </a:p>
        </p:txBody>
      </p:sp>
      <p:sp>
        <p:nvSpPr>
          <p:cNvPr id="22" name="Copyright">
            <a:extLst>
              <a:ext uri="{FF2B5EF4-FFF2-40B4-BE49-F238E27FC236}">
                <a16:creationId xmlns:a16="http://schemas.microsoft.com/office/drawing/2014/main" id="{C2BAEB83-C0F6-49C3-824E-91581597843C}"/>
              </a:ext>
            </a:extLst>
          </p:cNvPr>
          <p:cNvSpPr>
            <a:spLocks noGrp="1"/>
          </p:cNvSpPr>
          <p:nvPr>
            <p:ph type="body" sz="quarter" idx="29" hasCustomPrompt="1"/>
          </p:nvPr>
        </p:nvSpPr>
        <p:spPr>
          <a:xfrm rot="16200000">
            <a:off x="4081034" y="3837786"/>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30" name="Copyright">
            <a:extLst>
              <a:ext uri="{FF2B5EF4-FFF2-40B4-BE49-F238E27FC236}">
                <a16:creationId xmlns:a16="http://schemas.microsoft.com/office/drawing/2014/main" id="{06BA3D43-5A99-42FF-9C1D-50DA5EA3C25F}"/>
              </a:ext>
            </a:extLst>
          </p:cNvPr>
          <p:cNvSpPr>
            <a:spLocks noGrp="1"/>
          </p:cNvSpPr>
          <p:nvPr>
            <p:ph type="body" sz="quarter" idx="30" hasCustomPrompt="1"/>
          </p:nvPr>
        </p:nvSpPr>
        <p:spPr>
          <a:xfrm rot="16200000">
            <a:off x="-75032" y="3837786"/>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36" name="Copyright">
            <a:extLst>
              <a:ext uri="{FF2B5EF4-FFF2-40B4-BE49-F238E27FC236}">
                <a16:creationId xmlns:a16="http://schemas.microsoft.com/office/drawing/2014/main" id="{14BBA61A-149B-4318-957B-7CBC65271626}"/>
              </a:ext>
            </a:extLst>
          </p:cNvPr>
          <p:cNvSpPr>
            <a:spLocks noGrp="1"/>
          </p:cNvSpPr>
          <p:nvPr>
            <p:ph type="body" sz="quarter" idx="63" hasCustomPrompt="1"/>
          </p:nvPr>
        </p:nvSpPr>
        <p:spPr>
          <a:xfrm rot="16200000">
            <a:off x="4081034" y="2164434"/>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37" name="Copyright">
            <a:extLst>
              <a:ext uri="{FF2B5EF4-FFF2-40B4-BE49-F238E27FC236}">
                <a16:creationId xmlns:a16="http://schemas.microsoft.com/office/drawing/2014/main" id="{7DF0C480-D791-4D19-B83C-E032A4974133}"/>
              </a:ext>
            </a:extLst>
          </p:cNvPr>
          <p:cNvSpPr>
            <a:spLocks noGrp="1"/>
          </p:cNvSpPr>
          <p:nvPr>
            <p:ph type="body" sz="quarter" idx="64" hasCustomPrompt="1"/>
          </p:nvPr>
        </p:nvSpPr>
        <p:spPr>
          <a:xfrm rot="16200000">
            <a:off x="-75032" y="2164434"/>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248059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x Team Members">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8E2ACE6-F563-4935-AADD-646F5AB1983D}"/>
              </a:ext>
            </a:extLst>
          </p:cNvPr>
          <p:cNvSpPr>
            <a:spLocks noGrp="1"/>
          </p:cNvSpPr>
          <p:nvPr>
            <p:ph type="title" hasCustomPrompt="1"/>
          </p:nvPr>
        </p:nvSpPr>
        <p:spPr>
          <a:xfrm>
            <a:off x="492693" y="492919"/>
            <a:ext cx="3989786" cy="399600"/>
          </a:xfrm>
        </p:spPr>
        <p:txBody>
          <a:bodyPr/>
          <a:lstStyle/>
          <a:p>
            <a:r>
              <a:rPr lang="en-GB"/>
              <a:t>Slide title</a:t>
            </a:r>
          </a:p>
        </p:txBody>
      </p:sp>
      <p:sp>
        <p:nvSpPr>
          <p:cNvPr id="23" name="Subtitle 2">
            <a:extLst>
              <a:ext uri="{FF2B5EF4-FFF2-40B4-BE49-F238E27FC236}">
                <a16:creationId xmlns:a16="http://schemas.microsoft.com/office/drawing/2014/main" id="{8BF97E46-53D1-4953-BBD5-61A9FE287003}"/>
              </a:ext>
            </a:extLst>
          </p:cNvPr>
          <p:cNvSpPr>
            <a:spLocks noGrp="1"/>
          </p:cNvSpPr>
          <p:nvPr>
            <p:ph type="subTitle" idx="1" hasCustomPrompt="1"/>
          </p:nvPr>
        </p:nvSpPr>
        <p:spPr>
          <a:xfrm>
            <a:off x="494108" y="980100"/>
            <a:ext cx="3989786"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3" name="Picture Placeholder 2">
            <a:extLst>
              <a:ext uri="{FF2B5EF4-FFF2-40B4-BE49-F238E27FC236}">
                <a16:creationId xmlns:a16="http://schemas.microsoft.com/office/drawing/2014/main" id="{35A47A1D-3A44-41D2-96DC-50329243F7AD}"/>
              </a:ext>
            </a:extLst>
          </p:cNvPr>
          <p:cNvSpPr>
            <a:spLocks noGrp="1"/>
          </p:cNvSpPr>
          <p:nvPr>
            <p:ph type="pic" sz="quarter" idx="11" hasCustomPrompt="1"/>
          </p:nvPr>
        </p:nvSpPr>
        <p:spPr>
          <a:xfrm>
            <a:off x="494110" y="1358504"/>
            <a:ext cx="1215628" cy="1215628"/>
          </a:xfrm>
          <a:prstGeom prst="rect">
            <a:avLst/>
          </a:prstGeom>
          <a:solidFill>
            <a:schemeClr val="bg1">
              <a:lumMod val="95000"/>
            </a:schemeClr>
          </a:solidFill>
        </p:spPr>
        <p:txBody>
          <a:bodyPr tIns="504000" anchor="ctr" anchorCtr="0">
            <a:noAutofit/>
          </a:bodyPr>
          <a:lstStyle>
            <a:lvl1pPr marL="0" marR="0" indent="0" algn="ctr" defTabSz="685800" rtl="0" eaLnBrk="1" fontAlgn="auto" latinLnBrk="0" hangingPunct="1">
              <a:lnSpc>
                <a:spcPct val="90000"/>
              </a:lnSpc>
              <a:spcBef>
                <a:spcPts val="750"/>
              </a:spcBef>
              <a:spcAft>
                <a:spcPts val="0"/>
              </a:spcAft>
              <a:buClrTx/>
              <a:buSzTx/>
              <a:buFontTx/>
              <a:buNone/>
              <a:tabLst/>
              <a:defRPr sz="1350"/>
            </a:lvl1pPr>
          </a:lstStyle>
          <a:p>
            <a:pPr marL="0" marR="0" lvl="0" indent="0" algn="ctr" defTabSz="685800" rtl="0" eaLnBrk="1" fontAlgn="auto" latinLnBrk="0" hangingPunct="1">
              <a:lnSpc>
                <a:spcPct val="90000"/>
              </a:lnSpc>
              <a:spcBef>
                <a:spcPts val="750"/>
              </a:spcBef>
              <a:spcAft>
                <a:spcPts val="0"/>
              </a:spcAft>
              <a:buClrTx/>
              <a:buSzTx/>
              <a:buFontTx/>
              <a:buNone/>
              <a:tabLst/>
              <a:defRPr/>
            </a:pPr>
            <a:r>
              <a:rPr lang="en-GB"/>
              <a:t>Picture</a:t>
            </a:r>
          </a:p>
        </p:txBody>
      </p:sp>
      <p:sp>
        <p:nvSpPr>
          <p:cNvPr id="20" name="Text Placeholder 4">
            <a:extLst>
              <a:ext uri="{FF2B5EF4-FFF2-40B4-BE49-F238E27FC236}">
                <a16:creationId xmlns:a16="http://schemas.microsoft.com/office/drawing/2014/main" id="{29A8536C-53FD-45BF-AAD4-691D41EB7759}"/>
              </a:ext>
            </a:extLst>
          </p:cNvPr>
          <p:cNvSpPr>
            <a:spLocks noGrp="1"/>
          </p:cNvSpPr>
          <p:nvPr>
            <p:ph type="body" sz="quarter" idx="27" hasCustomPrompt="1"/>
          </p:nvPr>
        </p:nvSpPr>
        <p:spPr>
          <a:xfrm>
            <a:off x="1882379" y="1358504"/>
            <a:ext cx="2600100" cy="208134"/>
          </a:xfrm>
          <a:prstGeom prst="rect">
            <a:avLst/>
          </a:prstGeom>
        </p:spPr>
        <p:txBody>
          <a:bodyPr wrap="square" lIns="0" tIns="0" rIns="0" bIns="0">
            <a:noAutofit/>
          </a:bodyPr>
          <a:lstStyle>
            <a:lvl1pPr marL="0" indent="0">
              <a:lnSpc>
                <a:spcPts val="1800"/>
              </a:lnSpc>
              <a:spcBef>
                <a:spcPts val="0"/>
              </a:spcBef>
              <a:buFontTx/>
              <a:buNone/>
              <a:defRPr sz="1200" b="1">
                <a:solidFill>
                  <a:schemeClr val="accent1"/>
                </a:solidFill>
                <a:latin typeface="Arial" panose="020B0604020202020204" pitchFamily="34" charset="0"/>
                <a:cs typeface="Arial" panose="020B0604020202020204" pitchFamily="34" charset="0"/>
              </a:defRPr>
            </a:lvl1pPr>
          </a:lstStyle>
          <a:p>
            <a:pPr lvl="0"/>
            <a:r>
              <a:rPr lang="en-GB" err="1"/>
              <a:t>Firstname</a:t>
            </a:r>
            <a:r>
              <a:rPr lang="en-GB"/>
              <a:t> </a:t>
            </a:r>
            <a:r>
              <a:rPr lang="en-GB" err="1"/>
              <a:t>Lastname</a:t>
            </a:r>
            <a:endParaRPr lang="en-GB"/>
          </a:p>
        </p:txBody>
      </p:sp>
      <p:sp>
        <p:nvSpPr>
          <p:cNvPr id="4" name="Text Placeholder 17">
            <a:extLst>
              <a:ext uri="{FF2B5EF4-FFF2-40B4-BE49-F238E27FC236}">
                <a16:creationId xmlns:a16="http://schemas.microsoft.com/office/drawing/2014/main" id="{E99D2E04-AF1A-477F-BE00-FD46AD230DA3}"/>
              </a:ext>
            </a:extLst>
          </p:cNvPr>
          <p:cNvSpPr>
            <a:spLocks noGrp="1"/>
          </p:cNvSpPr>
          <p:nvPr>
            <p:ph type="body" sz="quarter" idx="13" hasCustomPrompt="1"/>
          </p:nvPr>
        </p:nvSpPr>
        <p:spPr>
          <a:xfrm>
            <a:off x="1882379" y="1611283"/>
            <a:ext cx="2600100" cy="184666"/>
          </a:xfrm>
          <a:prstGeom prst="rect">
            <a:avLst/>
          </a:prstGeom>
        </p:spPr>
        <p:txBody>
          <a:bodyPr wrap="square" lIns="0" tIns="0" rIns="0" bIns="0">
            <a:noAutofit/>
          </a:bodyPr>
          <a:lstStyle>
            <a:lvl1pPr marL="0" indent="0">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5" name="Text Placeholder 17">
            <a:extLst>
              <a:ext uri="{FF2B5EF4-FFF2-40B4-BE49-F238E27FC236}">
                <a16:creationId xmlns:a16="http://schemas.microsoft.com/office/drawing/2014/main" id="{E4473462-6DBF-4CCC-A6AC-38FCC1A400FE}"/>
              </a:ext>
            </a:extLst>
          </p:cNvPr>
          <p:cNvSpPr>
            <a:spLocks noGrp="1"/>
          </p:cNvSpPr>
          <p:nvPr>
            <p:ph type="body" sz="quarter" idx="14" hasCustomPrompt="1"/>
          </p:nvPr>
        </p:nvSpPr>
        <p:spPr>
          <a:xfrm>
            <a:off x="1882379" y="1879628"/>
            <a:ext cx="2600100" cy="691200"/>
          </a:xfrm>
          <a:prstGeom prst="rect">
            <a:avLst/>
          </a:prstGeom>
        </p:spPr>
        <p:txBody>
          <a:bodyPr wrap="square" lIns="0" tIns="0" rIns="0" bIns="0">
            <a:noAutofit/>
          </a:bodyPr>
          <a:lstStyle>
            <a:lvl1pPr marL="0" indent="0" algn="l">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10" name="Picture Placeholder 2">
            <a:extLst>
              <a:ext uri="{FF2B5EF4-FFF2-40B4-BE49-F238E27FC236}">
                <a16:creationId xmlns:a16="http://schemas.microsoft.com/office/drawing/2014/main" id="{80F9B3FD-33FC-47B7-A55F-8837D290FD4C}"/>
              </a:ext>
            </a:extLst>
          </p:cNvPr>
          <p:cNvSpPr>
            <a:spLocks noGrp="1"/>
          </p:cNvSpPr>
          <p:nvPr>
            <p:ph type="pic" sz="quarter" idx="19" hasCustomPrompt="1"/>
          </p:nvPr>
        </p:nvSpPr>
        <p:spPr>
          <a:xfrm>
            <a:off x="494110" y="3036685"/>
            <a:ext cx="1215628" cy="1215628"/>
          </a:xfrm>
          <a:prstGeom prst="rect">
            <a:avLst/>
          </a:prstGeom>
          <a:solidFill>
            <a:schemeClr val="bg1">
              <a:lumMod val="95000"/>
            </a:schemeClr>
          </a:solidFill>
        </p:spPr>
        <p:txBody>
          <a:bodyPr tIns="504000" anchor="ctr" anchorCtr="0">
            <a:noAutofit/>
          </a:bodyPr>
          <a:lstStyle>
            <a:lvl1pPr marL="0" marR="0" indent="0" algn="ctr" defTabSz="685800" rtl="0" eaLnBrk="1" fontAlgn="auto" latinLnBrk="0" hangingPunct="1">
              <a:lnSpc>
                <a:spcPct val="90000"/>
              </a:lnSpc>
              <a:spcBef>
                <a:spcPts val="750"/>
              </a:spcBef>
              <a:spcAft>
                <a:spcPts val="0"/>
              </a:spcAft>
              <a:buClrTx/>
              <a:buSzTx/>
              <a:buFontTx/>
              <a:buNone/>
              <a:tabLst/>
              <a:defRPr sz="1350"/>
            </a:lvl1pPr>
          </a:lstStyle>
          <a:p>
            <a:pPr marL="0" marR="0" lvl="0" indent="0" algn="ctr" defTabSz="685800" rtl="0" eaLnBrk="1" fontAlgn="auto" latinLnBrk="0" hangingPunct="1">
              <a:lnSpc>
                <a:spcPct val="90000"/>
              </a:lnSpc>
              <a:spcBef>
                <a:spcPts val="750"/>
              </a:spcBef>
              <a:spcAft>
                <a:spcPts val="0"/>
              </a:spcAft>
              <a:buClrTx/>
              <a:buSzTx/>
              <a:buFontTx/>
              <a:buNone/>
              <a:tabLst/>
              <a:defRPr/>
            </a:pPr>
            <a:r>
              <a:rPr lang="en-GB"/>
              <a:t>Picture</a:t>
            </a:r>
          </a:p>
        </p:txBody>
      </p:sp>
      <p:sp>
        <p:nvSpPr>
          <p:cNvPr id="11" name="Text Placeholder 4">
            <a:extLst>
              <a:ext uri="{FF2B5EF4-FFF2-40B4-BE49-F238E27FC236}">
                <a16:creationId xmlns:a16="http://schemas.microsoft.com/office/drawing/2014/main" id="{EE6CCB00-C548-4856-97AA-A87A3B210298}"/>
              </a:ext>
            </a:extLst>
          </p:cNvPr>
          <p:cNvSpPr>
            <a:spLocks noGrp="1"/>
          </p:cNvSpPr>
          <p:nvPr>
            <p:ph type="body" sz="quarter" idx="20" hasCustomPrompt="1"/>
          </p:nvPr>
        </p:nvSpPr>
        <p:spPr>
          <a:xfrm>
            <a:off x="1882379" y="3035128"/>
            <a:ext cx="2600100" cy="208134"/>
          </a:xfrm>
          <a:prstGeom prst="rect">
            <a:avLst/>
          </a:prstGeom>
        </p:spPr>
        <p:txBody>
          <a:bodyPr wrap="square" lIns="0" tIns="0" rIns="0" bIns="0">
            <a:noAutofit/>
          </a:bodyPr>
          <a:lstStyle>
            <a:lvl1pPr marL="0" indent="0">
              <a:lnSpc>
                <a:spcPts val="1800"/>
              </a:lnSpc>
              <a:spcBef>
                <a:spcPts val="0"/>
              </a:spcBef>
              <a:buFontTx/>
              <a:buNone/>
              <a:defRPr sz="1200" b="1">
                <a:solidFill>
                  <a:schemeClr val="accent1"/>
                </a:solidFill>
                <a:latin typeface="Arial" panose="020B0604020202020204" pitchFamily="34" charset="0"/>
                <a:cs typeface="Arial" panose="020B0604020202020204" pitchFamily="34" charset="0"/>
              </a:defRPr>
            </a:lvl1pPr>
          </a:lstStyle>
          <a:p>
            <a:pPr lvl="0"/>
            <a:r>
              <a:rPr lang="en-GB" err="1"/>
              <a:t>Firstname</a:t>
            </a:r>
            <a:r>
              <a:rPr lang="en-GB"/>
              <a:t> </a:t>
            </a:r>
            <a:r>
              <a:rPr lang="en-GB" err="1"/>
              <a:t>Lastname</a:t>
            </a:r>
            <a:endParaRPr lang="en-GB"/>
          </a:p>
        </p:txBody>
      </p:sp>
      <p:sp>
        <p:nvSpPr>
          <p:cNvPr id="12" name="Text Placeholder 17">
            <a:extLst>
              <a:ext uri="{FF2B5EF4-FFF2-40B4-BE49-F238E27FC236}">
                <a16:creationId xmlns:a16="http://schemas.microsoft.com/office/drawing/2014/main" id="{4D68A386-E7E7-4D7E-B30F-C6A501A450AB}"/>
              </a:ext>
            </a:extLst>
          </p:cNvPr>
          <p:cNvSpPr>
            <a:spLocks noGrp="1"/>
          </p:cNvSpPr>
          <p:nvPr>
            <p:ph type="body" sz="quarter" idx="21" hasCustomPrompt="1"/>
          </p:nvPr>
        </p:nvSpPr>
        <p:spPr>
          <a:xfrm>
            <a:off x="1882379" y="3287430"/>
            <a:ext cx="2600100" cy="184666"/>
          </a:xfrm>
          <a:prstGeom prst="rect">
            <a:avLst/>
          </a:prstGeom>
        </p:spPr>
        <p:txBody>
          <a:bodyPr wrap="square" lIns="0" tIns="0" rIns="0" bIns="0">
            <a:noAutofit/>
          </a:bodyPr>
          <a:lstStyle>
            <a:lvl1pPr marL="0" indent="0">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3" name="Text Placeholder 17">
            <a:extLst>
              <a:ext uri="{FF2B5EF4-FFF2-40B4-BE49-F238E27FC236}">
                <a16:creationId xmlns:a16="http://schemas.microsoft.com/office/drawing/2014/main" id="{5229370C-CF34-4897-A491-DD8356E5A206}"/>
              </a:ext>
            </a:extLst>
          </p:cNvPr>
          <p:cNvSpPr>
            <a:spLocks noGrp="1"/>
          </p:cNvSpPr>
          <p:nvPr>
            <p:ph type="body" sz="quarter" idx="22" hasCustomPrompt="1"/>
          </p:nvPr>
        </p:nvSpPr>
        <p:spPr>
          <a:xfrm>
            <a:off x="1882379" y="3559692"/>
            <a:ext cx="2600100" cy="691200"/>
          </a:xfrm>
          <a:prstGeom prst="rect">
            <a:avLst/>
          </a:prstGeom>
        </p:spPr>
        <p:txBody>
          <a:bodyPr wrap="square" lIns="0" tIns="0" rIns="0" bIns="0">
            <a:noAutofit/>
          </a:bodyPr>
          <a:lstStyle>
            <a:lvl1pPr marL="0" indent="0">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6" name="Picture Placeholder 2">
            <a:extLst>
              <a:ext uri="{FF2B5EF4-FFF2-40B4-BE49-F238E27FC236}">
                <a16:creationId xmlns:a16="http://schemas.microsoft.com/office/drawing/2014/main" id="{694C374F-5D8B-4E1F-9A0A-59AEA4989345}"/>
              </a:ext>
            </a:extLst>
          </p:cNvPr>
          <p:cNvSpPr>
            <a:spLocks noGrp="1"/>
          </p:cNvSpPr>
          <p:nvPr>
            <p:ph type="pic" sz="quarter" idx="15" hasCustomPrompt="1"/>
          </p:nvPr>
        </p:nvSpPr>
        <p:spPr>
          <a:xfrm>
            <a:off x="4661523" y="1358504"/>
            <a:ext cx="1207068" cy="1215628"/>
          </a:xfrm>
          <a:prstGeom prst="rect">
            <a:avLst/>
          </a:prstGeom>
          <a:solidFill>
            <a:schemeClr val="bg1">
              <a:lumMod val="95000"/>
            </a:schemeClr>
          </a:solidFill>
        </p:spPr>
        <p:txBody>
          <a:bodyPr tIns="504000" anchor="ctr" anchorCtr="0">
            <a:noAutofit/>
          </a:bodyPr>
          <a:lstStyle>
            <a:lvl1pPr marL="0" marR="0" indent="0" algn="ctr" defTabSz="685800" rtl="0" eaLnBrk="1" fontAlgn="auto" latinLnBrk="0" hangingPunct="1">
              <a:lnSpc>
                <a:spcPct val="90000"/>
              </a:lnSpc>
              <a:spcBef>
                <a:spcPts val="750"/>
              </a:spcBef>
              <a:spcAft>
                <a:spcPts val="0"/>
              </a:spcAft>
              <a:buClrTx/>
              <a:buSzTx/>
              <a:buFontTx/>
              <a:buNone/>
              <a:tabLst/>
              <a:defRPr sz="1350"/>
            </a:lvl1pPr>
          </a:lstStyle>
          <a:p>
            <a:pPr marL="0" marR="0" lvl="0" indent="0" algn="ctr" defTabSz="685800" rtl="0" eaLnBrk="1" fontAlgn="auto" latinLnBrk="0" hangingPunct="1">
              <a:lnSpc>
                <a:spcPct val="90000"/>
              </a:lnSpc>
              <a:spcBef>
                <a:spcPts val="750"/>
              </a:spcBef>
              <a:spcAft>
                <a:spcPts val="0"/>
              </a:spcAft>
              <a:buClrTx/>
              <a:buSzTx/>
              <a:buFontTx/>
              <a:buNone/>
              <a:tabLst/>
              <a:defRPr/>
            </a:pPr>
            <a:r>
              <a:rPr lang="en-GB"/>
              <a:t>Picture</a:t>
            </a:r>
          </a:p>
        </p:txBody>
      </p:sp>
      <p:sp>
        <p:nvSpPr>
          <p:cNvPr id="7" name="Text Placeholder 4">
            <a:extLst>
              <a:ext uri="{FF2B5EF4-FFF2-40B4-BE49-F238E27FC236}">
                <a16:creationId xmlns:a16="http://schemas.microsoft.com/office/drawing/2014/main" id="{1C25F170-ACD3-4EA7-A988-78BB6A8BE324}"/>
              </a:ext>
            </a:extLst>
          </p:cNvPr>
          <p:cNvSpPr>
            <a:spLocks noGrp="1"/>
          </p:cNvSpPr>
          <p:nvPr>
            <p:ph type="body" sz="quarter" idx="16" hasCustomPrompt="1"/>
          </p:nvPr>
        </p:nvSpPr>
        <p:spPr>
          <a:xfrm>
            <a:off x="6047635" y="1358504"/>
            <a:ext cx="2593697" cy="208134"/>
          </a:xfrm>
          <a:prstGeom prst="rect">
            <a:avLst/>
          </a:prstGeom>
        </p:spPr>
        <p:txBody>
          <a:bodyPr wrap="square" lIns="0" tIns="0" rIns="0" bIns="0">
            <a:noAutofit/>
          </a:bodyPr>
          <a:lstStyle>
            <a:lvl1pPr marL="0" indent="0">
              <a:lnSpc>
                <a:spcPts val="1800"/>
              </a:lnSpc>
              <a:spcBef>
                <a:spcPts val="0"/>
              </a:spcBef>
              <a:buFontTx/>
              <a:buNone/>
              <a:defRPr sz="1200" b="1">
                <a:solidFill>
                  <a:schemeClr val="accent1"/>
                </a:solidFill>
                <a:latin typeface="Arial" panose="020B0604020202020204" pitchFamily="34" charset="0"/>
                <a:cs typeface="Arial" panose="020B0604020202020204" pitchFamily="34" charset="0"/>
              </a:defRPr>
            </a:lvl1pPr>
          </a:lstStyle>
          <a:p>
            <a:pPr lvl="0"/>
            <a:r>
              <a:rPr lang="en-GB" err="1"/>
              <a:t>Firstname</a:t>
            </a:r>
            <a:r>
              <a:rPr lang="en-GB"/>
              <a:t> </a:t>
            </a:r>
            <a:r>
              <a:rPr lang="en-GB" err="1"/>
              <a:t>Lastname</a:t>
            </a:r>
            <a:endParaRPr lang="en-GB"/>
          </a:p>
        </p:txBody>
      </p:sp>
      <p:sp>
        <p:nvSpPr>
          <p:cNvPr id="8" name="Text Placeholder 17">
            <a:extLst>
              <a:ext uri="{FF2B5EF4-FFF2-40B4-BE49-F238E27FC236}">
                <a16:creationId xmlns:a16="http://schemas.microsoft.com/office/drawing/2014/main" id="{55B3C7AC-3DD4-468D-B769-D7F95B1E3AD0}"/>
              </a:ext>
            </a:extLst>
          </p:cNvPr>
          <p:cNvSpPr>
            <a:spLocks noGrp="1"/>
          </p:cNvSpPr>
          <p:nvPr>
            <p:ph type="body" sz="quarter" idx="17" hasCustomPrompt="1"/>
          </p:nvPr>
        </p:nvSpPr>
        <p:spPr>
          <a:xfrm>
            <a:off x="6047635" y="1611283"/>
            <a:ext cx="2593697" cy="184666"/>
          </a:xfrm>
          <a:prstGeom prst="rect">
            <a:avLst/>
          </a:prstGeom>
        </p:spPr>
        <p:txBody>
          <a:bodyPr wrap="square" lIns="0" tIns="0" rIns="0" bIns="0">
            <a:noAutofit/>
          </a:bodyPr>
          <a:lstStyle>
            <a:lvl1pPr marL="0" indent="0">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9" name="Text Placeholder 17">
            <a:extLst>
              <a:ext uri="{FF2B5EF4-FFF2-40B4-BE49-F238E27FC236}">
                <a16:creationId xmlns:a16="http://schemas.microsoft.com/office/drawing/2014/main" id="{F8BB41CC-EE94-463A-A774-E299849F3949}"/>
              </a:ext>
            </a:extLst>
          </p:cNvPr>
          <p:cNvSpPr>
            <a:spLocks noGrp="1"/>
          </p:cNvSpPr>
          <p:nvPr>
            <p:ph type="body" sz="quarter" idx="18" hasCustomPrompt="1"/>
          </p:nvPr>
        </p:nvSpPr>
        <p:spPr>
          <a:xfrm>
            <a:off x="6047635" y="1879628"/>
            <a:ext cx="2593697" cy="691200"/>
          </a:xfrm>
          <a:prstGeom prst="rect">
            <a:avLst/>
          </a:prstGeom>
        </p:spPr>
        <p:txBody>
          <a:bodyPr wrap="square" lIns="0" tIns="0" rIns="0" bIns="0">
            <a:noAutofit/>
          </a:bodyPr>
          <a:lstStyle>
            <a:lvl1pPr marL="0" indent="0">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14" name="Picture Placeholder 2">
            <a:extLst>
              <a:ext uri="{FF2B5EF4-FFF2-40B4-BE49-F238E27FC236}">
                <a16:creationId xmlns:a16="http://schemas.microsoft.com/office/drawing/2014/main" id="{25CE8B50-7BAD-4691-8EDC-DC0FCBBD3619}"/>
              </a:ext>
            </a:extLst>
          </p:cNvPr>
          <p:cNvSpPr>
            <a:spLocks noGrp="1"/>
          </p:cNvSpPr>
          <p:nvPr>
            <p:ph type="pic" sz="quarter" idx="23" hasCustomPrompt="1"/>
          </p:nvPr>
        </p:nvSpPr>
        <p:spPr>
          <a:xfrm>
            <a:off x="4661523" y="3036685"/>
            <a:ext cx="1207068" cy="1215628"/>
          </a:xfrm>
          <a:prstGeom prst="rect">
            <a:avLst/>
          </a:prstGeom>
          <a:solidFill>
            <a:schemeClr val="bg1">
              <a:lumMod val="95000"/>
            </a:schemeClr>
          </a:solidFill>
        </p:spPr>
        <p:txBody>
          <a:bodyPr tIns="504000" anchor="ctr" anchorCtr="0">
            <a:noAutofit/>
          </a:bodyPr>
          <a:lstStyle>
            <a:lvl1pPr marL="0" marR="0" indent="0" algn="ctr" defTabSz="685800" rtl="0" eaLnBrk="1" fontAlgn="auto" latinLnBrk="0" hangingPunct="1">
              <a:lnSpc>
                <a:spcPct val="90000"/>
              </a:lnSpc>
              <a:spcBef>
                <a:spcPts val="750"/>
              </a:spcBef>
              <a:spcAft>
                <a:spcPts val="0"/>
              </a:spcAft>
              <a:buClrTx/>
              <a:buSzTx/>
              <a:buFontTx/>
              <a:buNone/>
              <a:tabLst/>
              <a:defRPr sz="1350"/>
            </a:lvl1pPr>
          </a:lstStyle>
          <a:p>
            <a:pPr marL="0" marR="0" lvl="0" indent="0" algn="ctr" defTabSz="685800" rtl="0" eaLnBrk="1" fontAlgn="auto" latinLnBrk="0" hangingPunct="1">
              <a:lnSpc>
                <a:spcPct val="90000"/>
              </a:lnSpc>
              <a:spcBef>
                <a:spcPts val="750"/>
              </a:spcBef>
              <a:spcAft>
                <a:spcPts val="0"/>
              </a:spcAft>
              <a:buClrTx/>
              <a:buSzTx/>
              <a:buFontTx/>
              <a:buNone/>
              <a:tabLst/>
              <a:defRPr/>
            </a:pPr>
            <a:r>
              <a:rPr lang="en-GB"/>
              <a:t>Picture</a:t>
            </a:r>
          </a:p>
        </p:txBody>
      </p:sp>
      <p:sp>
        <p:nvSpPr>
          <p:cNvPr id="15" name="Text Placeholder 4">
            <a:extLst>
              <a:ext uri="{FF2B5EF4-FFF2-40B4-BE49-F238E27FC236}">
                <a16:creationId xmlns:a16="http://schemas.microsoft.com/office/drawing/2014/main" id="{9220FE3A-3350-471A-A650-93EB6EC4D5D6}"/>
              </a:ext>
            </a:extLst>
          </p:cNvPr>
          <p:cNvSpPr>
            <a:spLocks noGrp="1"/>
          </p:cNvSpPr>
          <p:nvPr>
            <p:ph type="body" sz="quarter" idx="24" hasCustomPrompt="1"/>
          </p:nvPr>
        </p:nvSpPr>
        <p:spPr>
          <a:xfrm>
            <a:off x="6047635" y="3035128"/>
            <a:ext cx="2593697" cy="208134"/>
          </a:xfrm>
          <a:prstGeom prst="rect">
            <a:avLst/>
          </a:prstGeom>
        </p:spPr>
        <p:txBody>
          <a:bodyPr wrap="square" lIns="0" tIns="0" rIns="0" bIns="0">
            <a:noAutofit/>
          </a:bodyPr>
          <a:lstStyle>
            <a:lvl1pPr marL="0" indent="0">
              <a:lnSpc>
                <a:spcPts val="1800"/>
              </a:lnSpc>
              <a:spcBef>
                <a:spcPts val="0"/>
              </a:spcBef>
              <a:buFontTx/>
              <a:buNone/>
              <a:defRPr sz="1200" b="1">
                <a:solidFill>
                  <a:schemeClr val="accent1"/>
                </a:solidFill>
                <a:latin typeface="Arial" panose="020B0604020202020204" pitchFamily="34" charset="0"/>
                <a:cs typeface="Arial" panose="020B0604020202020204" pitchFamily="34" charset="0"/>
              </a:defRPr>
            </a:lvl1pPr>
          </a:lstStyle>
          <a:p>
            <a:pPr lvl="0"/>
            <a:r>
              <a:rPr lang="en-GB" err="1"/>
              <a:t>Firstname</a:t>
            </a:r>
            <a:r>
              <a:rPr lang="en-GB"/>
              <a:t> </a:t>
            </a:r>
            <a:r>
              <a:rPr lang="en-GB" err="1"/>
              <a:t>Lastname</a:t>
            </a:r>
            <a:endParaRPr lang="en-GB"/>
          </a:p>
        </p:txBody>
      </p:sp>
      <p:sp>
        <p:nvSpPr>
          <p:cNvPr id="16" name="Text Placeholder 17">
            <a:extLst>
              <a:ext uri="{FF2B5EF4-FFF2-40B4-BE49-F238E27FC236}">
                <a16:creationId xmlns:a16="http://schemas.microsoft.com/office/drawing/2014/main" id="{EFDA7D31-4A3E-426B-98C5-ADB0C1B21E37}"/>
              </a:ext>
            </a:extLst>
          </p:cNvPr>
          <p:cNvSpPr>
            <a:spLocks noGrp="1"/>
          </p:cNvSpPr>
          <p:nvPr>
            <p:ph type="body" sz="quarter" idx="25" hasCustomPrompt="1"/>
          </p:nvPr>
        </p:nvSpPr>
        <p:spPr>
          <a:xfrm>
            <a:off x="6047635" y="3287430"/>
            <a:ext cx="2593697" cy="184666"/>
          </a:xfrm>
          <a:prstGeom prst="rect">
            <a:avLst/>
          </a:prstGeom>
        </p:spPr>
        <p:txBody>
          <a:bodyPr wrap="square" lIns="0" tIns="0" rIns="0" bIns="0">
            <a:noAutofit/>
          </a:bodyPr>
          <a:lstStyle>
            <a:lvl1pPr marL="0" indent="0">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7" name="Text Placeholder 17">
            <a:extLst>
              <a:ext uri="{FF2B5EF4-FFF2-40B4-BE49-F238E27FC236}">
                <a16:creationId xmlns:a16="http://schemas.microsoft.com/office/drawing/2014/main" id="{5935079C-6EB7-4503-B5A5-1E4C1B6B7D04}"/>
              </a:ext>
            </a:extLst>
          </p:cNvPr>
          <p:cNvSpPr>
            <a:spLocks noGrp="1"/>
          </p:cNvSpPr>
          <p:nvPr>
            <p:ph type="body" sz="quarter" idx="26" hasCustomPrompt="1"/>
          </p:nvPr>
        </p:nvSpPr>
        <p:spPr>
          <a:xfrm>
            <a:off x="6047635" y="3559692"/>
            <a:ext cx="2593697" cy="691200"/>
          </a:xfrm>
          <a:prstGeom prst="rect">
            <a:avLst/>
          </a:prstGeom>
        </p:spPr>
        <p:txBody>
          <a:bodyPr wrap="square" lIns="0" tIns="0" rIns="0" bIns="0">
            <a:noAutofit/>
          </a:bodyPr>
          <a:lstStyle>
            <a:lvl1pPr marL="0" indent="0">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16pt Supporting copy, 25 words</a:t>
            </a:r>
          </a:p>
        </p:txBody>
      </p:sp>
      <p:sp>
        <p:nvSpPr>
          <p:cNvPr id="2" name="Footer Placeholder 1">
            <a:extLst>
              <a:ext uri="{FF2B5EF4-FFF2-40B4-BE49-F238E27FC236}">
                <a16:creationId xmlns:a16="http://schemas.microsoft.com/office/drawing/2014/main" id="{BF2FE0BB-1D09-4885-A8D3-0BAC93985B71}"/>
              </a:ext>
            </a:extLst>
          </p:cNvPr>
          <p:cNvSpPr>
            <a:spLocks noGrp="1"/>
          </p:cNvSpPr>
          <p:nvPr>
            <p:ph type="ftr" sz="quarter" idx="28"/>
          </p:nvPr>
        </p:nvSpPr>
        <p:spPr/>
        <p:txBody>
          <a:bodyPr/>
          <a:lstStyle/>
          <a:p>
            <a:endParaRPr lang="en-GB"/>
          </a:p>
        </p:txBody>
      </p:sp>
      <p:sp>
        <p:nvSpPr>
          <p:cNvPr id="18" name="Slide Number Placeholder 17">
            <a:extLst>
              <a:ext uri="{FF2B5EF4-FFF2-40B4-BE49-F238E27FC236}">
                <a16:creationId xmlns:a16="http://schemas.microsoft.com/office/drawing/2014/main" id="{87F26512-AFB7-4B55-AF32-599B7CB704D3}"/>
              </a:ext>
            </a:extLst>
          </p:cNvPr>
          <p:cNvSpPr>
            <a:spLocks noGrp="1"/>
          </p:cNvSpPr>
          <p:nvPr>
            <p:ph type="sldNum" sz="quarter" idx="29"/>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214916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 x Team Member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494108" y="492919"/>
            <a:ext cx="3989786" cy="399600"/>
          </a:xfrm>
        </p:spPr>
        <p:txBody>
          <a:bodyPr/>
          <a:lstStyle/>
          <a:p>
            <a:r>
              <a:rPr lang="en-GB"/>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494108" y="980100"/>
            <a:ext cx="3989786"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494110" y="1358100"/>
            <a:ext cx="1215628" cy="971551"/>
          </a:xfrm>
          <a:prstGeom prst="rect">
            <a:avLst/>
          </a:prstGeom>
          <a:solidFill>
            <a:schemeClr val="bg1">
              <a:lumMod val="95000"/>
            </a:schemeClr>
          </a:solidFill>
        </p:spPr>
        <p:txBody>
          <a:bodyPr tIns="504000" anchor="ctr" anchorCtr="0">
            <a:normAutofit/>
          </a:bodyPr>
          <a:lstStyle>
            <a:lvl1pPr marL="0" indent="0" algn="ctr">
              <a:buFontTx/>
              <a:buNone/>
              <a:defRPr sz="1350"/>
            </a:lvl1pPr>
          </a:lstStyle>
          <a:p>
            <a:r>
              <a:rPr lang="en-GB"/>
              <a:t>Person</a:t>
            </a:r>
          </a:p>
        </p:txBody>
      </p:sp>
      <p:sp>
        <p:nvSpPr>
          <p:cNvPr id="19" name="Text Placeholder 17">
            <a:extLst>
              <a:ext uri="{FF2B5EF4-FFF2-40B4-BE49-F238E27FC236}">
                <a16:creationId xmlns:a16="http://schemas.microsoft.com/office/drawing/2014/main" id="{3AD7492D-0E64-45CC-A859-E7CE52A2AFC9}"/>
              </a:ext>
            </a:extLst>
          </p:cNvPr>
          <p:cNvSpPr>
            <a:spLocks noGrp="1"/>
          </p:cNvSpPr>
          <p:nvPr>
            <p:ph type="body" sz="quarter" idx="14" hasCustomPrompt="1"/>
          </p:nvPr>
        </p:nvSpPr>
        <p:spPr>
          <a:xfrm>
            <a:off x="494110" y="2401926"/>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8" name="Text Placeholder 17">
            <a:extLst>
              <a:ext uri="{FF2B5EF4-FFF2-40B4-BE49-F238E27FC236}">
                <a16:creationId xmlns:a16="http://schemas.microsoft.com/office/drawing/2014/main" id="{FA5D83A1-C6F6-46CC-8958-ABC1919A23FF}"/>
              </a:ext>
            </a:extLst>
          </p:cNvPr>
          <p:cNvSpPr>
            <a:spLocks noGrp="1"/>
          </p:cNvSpPr>
          <p:nvPr>
            <p:ph type="body" sz="quarter" idx="13" hasCustomPrompt="1"/>
          </p:nvPr>
        </p:nvSpPr>
        <p:spPr>
          <a:xfrm>
            <a:off x="494110" y="2574639"/>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494110" y="3146311"/>
            <a:ext cx="1215628" cy="971551"/>
          </a:xfrm>
          <a:prstGeom prst="rect">
            <a:avLst/>
          </a:prstGeom>
          <a:solidFill>
            <a:schemeClr val="bg1">
              <a:lumMod val="95000"/>
            </a:schemeClr>
          </a:solidFill>
        </p:spPr>
        <p:txBody>
          <a:bodyPr tIns="504000" anchor="ctr" anchorCtr="0">
            <a:normAutofit/>
          </a:bodyPr>
          <a:lstStyle>
            <a:lvl1pPr marL="0" marR="0" indent="0" algn="ctr" defTabSz="685800" rtl="0" eaLnBrk="1" fontAlgn="auto" latinLnBrk="0" hangingPunct="1">
              <a:lnSpc>
                <a:spcPct val="90000"/>
              </a:lnSpc>
              <a:spcBef>
                <a:spcPts val="750"/>
              </a:spcBef>
              <a:spcAft>
                <a:spcPts val="0"/>
              </a:spcAft>
              <a:buClrTx/>
              <a:buSzTx/>
              <a:buFontTx/>
              <a:buNone/>
              <a:tabLst/>
              <a:defRPr sz="1350"/>
            </a:lvl1pPr>
          </a:lstStyle>
          <a:p>
            <a:pPr marL="0" marR="0" lvl="0" indent="0" algn="ctr" defTabSz="685800" rtl="0" eaLnBrk="1" fontAlgn="auto" latinLnBrk="0" hangingPunct="1">
              <a:lnSpc>
                <a:spcPct val="90000"/>
              </a:lnSpc>
              <a:spcBef>
                <a:spcPts val="750"/>
              </a:spcBef>
              <a:spcAft>
                <a:spcPts val="0"/>
              </a:spcAft>
              <a:buClrTx/>
              <a:buSzTx/>
              <a:buFontTx/>
              <a:buNone/>
              <a:tabLst/>
              <a:defRPr/>
            </a:pPr>
            <a:r>
              <a:rPr lang="en-GB"/>
              <a:t>Person</a:t>
            </a:r>
          </a:p>
        </p:txBody>
      </p:sp>
      <p:sp>
        <p:nvSpPr>
          <p:cNvPr id="47" name="Text Placeholder 17">
            <a:extLst>
              <a:ext uri="{FF2B5EF4-FFF2-40B4-BE49-F238E27FC236}">
                <a16:creationId xmlns:a16="http://schemas.microsoft.com/office/drawing/2014/main" id="{10B892F0-8257-4FAD-85E3-B26408DF573F}"/>
              </a:ext>
            </a:extLst>
          </p:cNvPr>
          <p:cNvSpPr>
            <a:spLocks noGrp="1"/>
          </p:cNvSpPr>
          <p:nvPr>
            <p:ph type="body" sz="quarter" idx="43" hasCustomPrompt="1"/>
          </p:nvPr>
        </p:nvSpPr>
        <p:spPr>
          <a:xfrm>
            <a:off x="494110" y="4179947"/>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46" name="Text Placeholder 17">
            <a:extLst>
              <a:ext uri="{FF2B5EF4-FFF2-40B4-BE49-F238E27FC236}">
                <a16:creationId xmlns:a16="http://schemas.microsoft.com/office/drawing/2014/main" id="{21C404D7-5842-4DB4-BABE-B609B13B2F64}"/>
              </a:ext>
            </a:extLst>
          </p:cNvPr>
          <p:cNvSpPr>
            <a:spLocks noGrp="1"/>
          </p:cNvSpPr>
          <p:nvPr>
            <p:ph type="body" sz="quarter" idx="42" hasCustomPrompt="1"/>
          </p:nvPr>
        </p:nvSpPr>
        <p:spPr>
          <a:xfrm>
            <a:off x="494110" y="4352660"/>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1882379" y="1358100"/>
            <a:ext cx="1215628" cy="971551"/>
          </a:xfrm>
          <a:prstGeom prst="rect">
            <a:avLst/>
          </a:prstGeom>
          <a:solidFill>
            <a:schemeClr val="bg1">
              <a:lumMod val="95000"/>
            </a:schemeClr>
          </a:solidFill>
        </p:spPr>
        <p:txBody>
          <a:bodyPr tIns="504000" anchor="ctr" anchorCtr="0">
            <a:normAutofit/>
          </a:bodyPr>
          <a:lstStyle>
            <a:lvl1pPr marL="0" indent="0" algn="ctr">
              <a:buFontTx/>
              <a:buNone/>
              <a:defRPr sz="1350"/>
            </a:lvl1pPr>
          </a:lstStyle>
          <a:p>
            <a:r>
              <a:rPr lang="en-GB"/>
              <a:t>Person</a:t>
            </a:r>
          </a:p>
        </p:txBody>
      </p:sp>
      <p:sp>
        <p:nvSpPr>
          <p:cNvPr id="97" name="Text Placeholder 17">
            <a:extLst>
              <a:ext uri="{FF2B5EF4-FFF2-40B4-BE49-F238E27FC236}">
                <a16:creationId xmlns:a16="http://schemas.microsoft.com/office/drawing/2014/main" id="{DE5402FE-B3D6-470A-9461-A16AF7B6BDF8}"/>
              </a:ext>
            </a:extLst>
          </p:cNvPr>
          <p:cNvSpPr>
            <a:spLocks noGrp="1"/>
          </p:cNvSpPr>
          <p:nvPr>
            <p:ph type="body" sz="quarter" idx="62" hasCustomPrompt="1"/>
          </p:nvPr>
        </p:nvSpPr>
        <p:spPr>
          <a:xfrm>
            <a:off x="1882379" y="2401926"/>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96" name="Text Placeholder 17">
            <a:extLst>
              <a:ext uri="{FF2B5EF4-FFF2-40B4-BE49-F238E27FC236}">
                <a16:creationId xmlns:a16="http://schemas.microsoft.com/office/drawing/2014/main" id="{05E1A72C-E82E-4E64-BAEC-CFF927BE746F}"/>
              </a:ext>
            </a:extLst>
          </p:cNvPr>
          <p:cNvSpPr>
            <a:spLocks noGrp="1"/>
          </p:cNvSpPr>
          <p:nvPr>
            <p:ph type="body" sz="quarter" idx="61" hasCustomPrompt="1"/>
          </p:nvPr>
        </p:nvSpPr>
        <p:spPr>
          <a:xfrm>
            <a:off x="1882379" y="2574639"/>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1882379" y="3146311"/>
            <a:ext cx="1215628" cy="971551"/>
          </a:xfrm>
          <a:prstGeom prst="rect">
            <a:avLst/>
          </a:prstGeom>
          <a:solidFill>
            <a:schemeClr val="bg1">
              <a:lumMod val="95000"/>
            </a:schemeClr>
          </a:solidFill>
        </p:spPr>
        <p:txBody>
          <a:bodyPr tIns="504000" anchor="ctr" anchorCtr="0">
            <a:normAutofit/>
          </a:bodyPr>
          <a:lstStyle>
            <a:lvl1pPr marL="0" marR="0" indent="0" algn="ctr" defTabSz="685800" rtl="0" eaLnBrk="1" fontAlgn="auto" latinLnBrk="0" hangingPunct="1">
              <a:lnSpc>
                <a:spcPct val="90000"/>
              </a:lnSpc>
              <a:spcBef>
                <a:spcPts val="750"/>
              </a:spcBef>
              <a:spcAft>
                <a:spcPts val="0"/>
              </a:spcAft>
              <a:buClrTx/>
              <a:buSzTx/>
              <a:buFontTx/>
              <a:buNone/>
              <a:tabLst/>
              <a:defRPr sz="1350"/>
            </a:lvl1pPr>
          </a:lstStyle>
          <a:p>
            <a:pPr marL="0" marR="0" lvl="0" indent="0" algn="ctr" defTabSz="685800" rtl="0" eaLnBrk="1" fontAlgn="auto" latinLnBrk="0" hangingPunct="1">
              <a:lnSpc>
                <a:spcPct val="90000"/>
              </a:lnSpc>
              <a:spcBef>
                <a:spcPts val="750"/>
              </a:spcBef>
              <a:spcAft>
                <a:spcPts val="0"/>
              </a:spcAft>
              <a:buClrTx/>
              <a:buSzTx/>
              <a:buFontTx/>
              <a:buNone/>
              <a:tabLst/>
              <a:defRPr/>
            </a:pPr>
            <a:r>
              <a:rPr lang="en-GB"/>
              <a:t>Person</a:t>
            </a:r>
          </a:p>
        </p:txBody>
      </p:sp>
      <p:sp>
        <p:nvSpPr>
          <p:cNvPr id="100" name="Text Placeholder 17">
            <a:extLst>
              <a:ext uri="{FF2B5EF4-FFF2-40B4-BE49-F238E27FC236}">
                <a16:creationId xmlns:a16="http://schemas.microsoft.com/office/drawing/2014/main" id="{0322F05F-A846-4F1D-8608-F25BAF958C5C}"/>
              </a:ext>
            </a:extLst>
          </p:cNvPr>
          <p:cNvSpPr>
            <a:spLocks noGrp="1"/>
          </p:cNvSpPr>
          <p:nvPr>
            <p:ph type="body" sz="quarter" idx="65" hasCustomPrompt="1"/>
          </p:nvPr>
        </p:nvSpPr>
        <p:spPr>
          <a:xfrm>
            <a:off x="1882379" y="4179947"/>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99" name="Text Placeholder 17">
            <a:extLst>
              <a:ext uri="{FF2B5EF4-FFF2-40B4-BE49-F238E27FC236}">
                <a16:creationId xmlns:a16="http://schemas.microsoft.com/office/drawing/2014/main" id="{6B6ECB26-DA92-4B85-8AC8-467B27BE162C}"/>
              </a:ext>
            </a:extLst>
          </p:cNvPr>
          <p:cNvSpPr>
            <a:spLocks noGrp="1"/>
          </p:cNvSpPr>
          <p:nvPr>
            <p:ph type="body" sz="quarter" idx="64" hasCustomPrompt="1"/>
          </p:nvPr>
        </p:nvSpPr>
        <p:spPr>
          <a:xfrm>
            <a:off x="1882379" y="4352660"/>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3270648" y="1358100"/>
            <a:ext cx="1215628" cy="971551"/>
          </a:xfrm>
          <a:prstGeom prst="rect">
            <a:avLst/>
          </a:prstGeom>
          <a:solidFill>
            <a:schemeClr val="bg1">
              <a:lumMod val="95000"/>
            </a:schemeClr>
          </a:solidFill>
        </p:spPr>
        <p:txBody>
          <a:bodyPr tIns="504000" anchor="ctr" anchorCtr="0">
            <a:normAutofit/>
          </a:bodyPr>
          <a:lstStyle>
            <a:lvl1pPr marL="0" indent="0" algn="ctr">
              <a:buFontTx/>
              <a:buNone/>
              <a:defRPr sz="1350"/>
            </a:lvl1pPr>
          </a:lstStyle>
          <a:p>
            <a:r>
              <a:rPr lang="en-GB"/>
              <a:t>Person</a:t>
            </a:r>
          </a:p>
        </p:txBody>
      </p:sp>
      <p:sp>
        <p:nvSpPr>
          <p:cNvPr id="103" name="Text Placeholder 17">
            <a:extLst>
              <a:ext uri="{FF2B5EF4-FFF2-40B4-BE49-F238E27FC236}">
                <a16:creationId xmlns:a16="http://schemas.microsoft.com/office/drawing/2014/main" id="{D21DAC54-032F-4409-9C91-4215B6225A61}"/>
              </a:ext>
            </a:extLst>
          </p:cNvPr>
          <p:cNvSpPr>
            <a:spLocks noGrp="1"/>
          </p:cNvSpPr>
          <p:nvPr>
            <p:ph type="body" sz="quarter" idx="68" hasCustomPrompt="1"/>
          </p:nvPr>
        </p:nvSpPr>
        <p:spPr>
          <a:xfrm>
            <a:off x="3270648" y="2401926"/>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02" name="Text Placeholder 17">
            <a:extLst>
              <a:ext uri="{FF2B5EF4-FFF2-40B4-BE49-F238E27FC236}">
                <a16:creationId xmlns:a16="http://schemas.microsoft.com/office/drawing/2014/main" id="{BD9BE25C-4B0F-4BFB-A979-101E2CF07758}"/>
              </a:ext>
            </a:extLst>
          </p:cNvPr>
          <p:cNvSpPr>
            <a:spLocks noGrp="1"/>
          </p:cNvSpPr>
          <p:nvPr>
            <p:ph type="body" sz="quarter" idx="67" hasCustomPrompt="1"/>
          </p:nvPr>
        </p:nvSpPr>
        <p:spPr>
          <a:xfrm>
            <a:off x="3270648" y="2574639"/>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3270648" y="3146311"/>
            <a:ext cx="1215628" cy="971551"/>
          </a:xfrm>
          <a:prstGeom prst="rect">
            <a:avLst/>
          </a:prstGeom>
          <a:solidFill>
            <a:schemeClr val="bg1">
              <a:lumMod val="95000"/>
            </a:schemeClr>
          </a:solidFill>
        </p:spPr>
        <p:txBody>
          <a:bodyPr tIns="504000" anchor="ctr" anchorCtr="0">
            <a:normAutofit/>
          </a:bodyPr>
          <a:lstStyle>
            <a:lvl1pPr marL="0" marR="0" indent="0" algn="ctr" defTabSz="685800" rtl="0" eaLnBrk="1" fontAlgn="auto" latinLnBrk="0" hangingPunct="1">
              <a:lnSpc>
                <a:spcPct val="90000"/>
              </a:lnSpc>
              <a:spcBef>
                <a:spcPts val="750"/>
              </a:spcBef>
              <a:spcAft>
                <a:spcPts val="0"/>
              </a:spcAft>
              <a:buClrTx/>
              <a:buSzTx/>
              <a:buFontTx/>
              <a:buNone/>
              <a:tabLst/>
              <a:defRPr sz="1350"/>
            </a:lvl1pPr>
          </a:lstStyle>
          <a:p>
            <a:pPr marL="0" marR="0" lvl="0" indent="0" algn="ctr" defTabSz="685800" rtl="0" eaLnBrk="1" fontAlgn="auto" latinLnBrk="0" hangingPunct="1">
              <a:lnSpc>
                <a:spcPct val="90000"/>
              </a:lnSpc>
              <a:spcBef>
                <a:spcPts val="750"/>
              </a:spcBef>
              <a:spcAft>
                <a:spcPts val="0"/>
              </a:spcAft>
              <a:buClrTx/>
              <a:buSzTx/>
              <a:buFontTx/>
              <a:buNone/>
              <a:tabLst/>
              <a:defRPr/>
            </a:pPr>
            <a:r>
              <a:rPr lang="en-GB"/>
              <a:t>Person</a:t>
            </a:r>
          </a:p>
        </p:txBody>
      </p:sp>
      <p:sp>
        <p:nvSpPr>
          <p:cNvPr id="106" name="Text Placeholder 17">
            <a:extLst>
              <a:ext uri="{FF2B5EF4-FFF2-40B4-BE49-F238E27FC236}">
                <a16:creationId xmlns:a16="http://schemas.microsoft.com/office/drawing/2014/main" id="{538F1C9B-5191-46A7-9988-721C27A19C0F}"/>
              </a:ext>
            </a:extLst>
          </p:cNvPr>
          <p:cNvSpPr>
            <a:spLocks noGrp="1"/>
          </p:cNvSpPr>
          <p:nvPr>
            <p:ph type="body" sz="quarter" idx="71" hasCustomPrompt="1"/>
          </p:nvPr>
        </p:nvSpPr>
        <p:spPr>
          <a:xfrm>
            <a:off x="3270648" y="4179947"/>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05" name="Text Placeholder 17">
            <a:extLst>
              <a:ext uri="{FF2B5EF4-FFF2-40B4-BE49-F238E27FC236}">
                <a16:creationId xmlns:a16="http://schemas.microsoft.com/office/drawing/2014/main" id="{2F155F4B-6C77-4B10-82CF-87AB808A21A3}"/>
              </a:ext>
            </a:extLst>
          </p:cNvPr>
          <p:cNvSpPr>
            <a:spLocks noGrp="1"/>
          </p:cNvSpPr>
          <p:nvPr>
            <p:ph type="body" sz="quarter" idx="70" hasCustomPrompt="1"/>
          </p:nvPr>
        </p:nvSpPr>
        <p:spPr>
          <a:xfrm>
            <a:off x="3270648" y="4352660"/>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4658916" y="1358100"/>
            <a:ext cx="1215628" cy="971551"/>
          </a:xfrm>
          <a:prstGeom prst="rect">
            <a:avLst/>
          </a:prstGeom>
          <a:solidFill>
            <a:schemeClr val="bg1">
              <a:lumMod val="95000"/>
            </a:schemeClr>
          </a:solidFill>
        </p:spPr>
        <p:txBody>
          <a:bodyPr tIns="504000" anchor="ctr" anchorCtr="0">
            <a:normAutofit/>
          </a:bodyPr>
          <a:lstStyle>
            <a:lvl1pPr marL="0" indent="0" algn="ctr">
              <a:buFontTx/>
              <a:buNone/>
              <a:defRPr sz="1350"/>
            </a:lvl1pPr>
          </a:lstStyle>
          <a:p>
            <a:r>
              <a:rPr lang="en-GB"/>
              <a:t>Person</a:t>
            </a:r>
          </a:p>
        </p:txBody>
      </p:sp>
      <p:sp>
        <p:nvSpPr>
          <p:cNvPr id="109" name="Text Placeholder 17">
            <a:extLst>
              <a:ext uri="{FF2B5EF4-FFF2-40B4-BE49-F238E27FC236}">
                <a16:creationId xmlns:a16="http://schemas.microsoft.com/office/drawing/2014/main" id="{E2A5260C-8898-438D-B353-AD58CE7F051E}"/>
              </a:ext>
            </a:extLst>
          </p:cNvPr>
          <p:cNvSpPr>
            <a:spLocks noGrp="1"/>
          </p:cNvSpPr>
          <p:nvPr>
            <p:ph type="body" sz="quarter" idx="74" hasCustomPrompt="1"/>
          </p:nvPr>
        </p:nvSpPr>
        <p:spPr>
          <a:xfrm>
            <a:off x="4658916" y="2401926"/>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08" name="Text Placeholder 17">
            <a:extLst>
              <a:ext uri="{FF2B5EF4-FFF2-40B4-BE49-F238E27FC236}">
                <a16:creationId xmlns:a16="http://schemas.microsoft.com/office/drawing/2014/main" id="{5A64AB6E-B6C5-437A-BC9D-1E3CA90B9354}"/>
              </a:ext>
            </a:extLst>
          </p:cNvPr>
          <p:cNvSpPr>
            <a:spLocks noGrp="1"/>
          </p:cNvSpPr>
          <p:nvPr>
            <p:ph type="body" sz="quarter" idx="73" hasCustomPrompt="1"/>
          </p:nvPr>
        </p:nvSpPr>
        <p:spPr>
          <a:xfrm>
            <a:off x="4658916" y="2574639"/>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4658916" y="3146311"/>
            <a:ext cx="1215628" cy="971551"/>
          </a:xfrm>
          <a:prstGeom prst="rect">
            <a:avLst/>
          </a:prstGeom>
          <a:solidFill>
            <a:schemeClr val="bg1">
              <a:lumMod val="95000"/>
            </a:schemeClr>
          </a:solidFill>
        </p:spPr>
        <p:txBody>
          <a:bodyPr tIns="504000" anchor="ctr" anchorCtr="0">
            <a:normAutofit/>
          </a:bodyPr>
          <a:lstStyle>
            <a:lvl1pPr marL="0" marR="0" indent="0" algn="ctr" defTabSz="685800" rtl="0" eaLnBrk="1" fontAlgn="auto" latinLnBrk="0" hangingPunct="1">
              <a:lnSpc>
                <a:spcPct val="90000"/>
              </a:lnSpc>
              <a:spcBef>
                <a:spcPts val="750"/>
              </a:spcBef>
              <a:spcAft>
                <a:spcPts val="0"/>
              </a:spcAft>
              <a:buClrTx/>
              <a:buSzTx/>
              <a:buFontTx/>
              <a:buNone/>
              <a:tabLst/>
              <a:defRPr sz="1350"/>
            </a:lvl1pPr>
          </a:lstStyle>
          <a:p>
            <a:pPr marL="0" marR="0" lvl="0" indent="0" algn="ctr" defTabSz="685800" rtl="0" eaLnBrk="1" fontAlgn="auto" latinLnBrk="0" hangingPunct="1">
              <a:lnSpc>
                <a:spcPct val="90000"/>
              </a:lnSpc>
              <a:spcBef>
                <a:spcPts val="750"/>
              </a:spcBef>
              <a:spcAft>
                <a:spcPts val="0"/>
              </a:spcAft>
              <a:buClrTx/>
              <a:buSzTx/>
              <a:buFontTx/>
              <a:buNone/>
              <a:tabLst/>
              <a:defRPr/>
            </a:pPr>
            <a:r>
              <a:rPr lang="en-GB"/>
              <a:t>Person</a:t>
            </a:r>
          </a:p>
        </p:txBody>
      </p:sp>
      <p:sp>
        <p:nvSpPr>
          <p:cNvPr id="112" name="Text Placeholder 17">
            <a:extLst>
              <a:ext uri="{FF2B5EF4-FFF2-40B4-BE49-F238E27FC236}">
                <a16:creationId xmlns:a16="http://schemas.microsoft.com/office/drawing/2014/main" id="{D4751E6E-E50B-47BB-B845-1A9F2628A2B9}"/>
              </a:ext>
            </a:extLst>
          </p:cNvPr>
          <p:cNvSpPr>
            <a:spLocks noGrp="1"/>
          </p:cNvSpPr>
          <p:nvPr>
            <p:ph type="body" sz="quarter" idx="77" hasCustomPrompt="1"/>
          </p:nvPr>
        </p:nvSpPr>
        <p:spPr>
          <a:xfrm>
            <a:off x="4658916" y="4179947"/>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11" name="Text Placeholder 17">
            <a:extLst>
              <a:ext uri="{FF2B5EF4-FFF2-40B4-BE49-F238E27FC236}">
                <a16:creationId xmlns:a16="http://schemas.microsoft.com/office/drawing/2014/main" id="{975635CB-AC22-40BF-A843-11EE49D41478}"/>
              </a:ext>
            </a:extLst>
          </p:cNvPr>
          <p:cNvSpPr>
            <a:spLocks noGrp="1"/>
          </p:cNvSpPr>
          <p:nvPr>
            <p:ph type="body" sz="quarter" idx="76" hasCustomPrompt="1"/>
          </p:nvPr>
        </p:nvSpPr>
        <p:spPr>
          <a:xfrm>
            <a:off x="4658916" y="4352660"/>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6044804" y="1358100"/>
            <a:ext cx="1215628" cy="971551"/>
          </a:xfrm>
          <a:prstGeom prst="rect">
            <a:avLst/>
          </a:prstGeom>
          <a:solidFill>
            <a:schemeClr val="bg1">
              <a:lumMod val="95000"/>
            </a:schemeClr>
          </a:solidFill>
        </p:spPr>
        <p:txBody>
          <a:bodyPr tIns="504000" anchor="ctr" anchorCtr="0">
            <a:normAutofit/>
          </a:bodyPr>
          <a:lstStyle>
            <a:lvl1pPr marL="0" indent="0" algn="ctr">
              <a:buFontTx/>
              <a:buNone/>
              <a:defRPr sz="1350"/>
            </a:lvl1pPr>
          </a:lstStyle>
          <a:p>
            <a:r>
              <a:rPr lang="en-GB"/>
              <a:t>Person</a:t>
            </a:r>
          </a:p>
        </p:txBody>
      </p:sp>
      <p:sp>
        <p:nvSpPr>
          <p:cNvPr id="115" name="Text Placeholder 17">
            <a:extLst>
              <a:ext uri="{FF2B5EF4-FFF2-40B4-BE49-F238E27FC236}">
                <a16:creationId xmlns:a16="http://schemas.microsoft.com/office/drawing/2014/main" id="{5B08EEF1-2090-4FAE-AC3E-FFAC897FCEA8}"/>
              </a:ext>
            </a:extLst>
          </p:cNvPr>
          <p:cNvSpPr>
            <a:spLocks noGrp="1"/>
          </p:cNvSpPr>
          <p:nvPr>
            <p:ph type="body" sz="quarter" idx="80" hasCustomPrompt="1"/>
          </p:nvPr>
        </p:nvSpPr>
        <p:spPr>
          <a:xfrm>
            <a:off x="6044804" y="2401926"/>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14" name="Text Placeholder 17">
            <a:extLst>
              <a:ext uri="{FF2B5EF4-FFF2-40B4-BE49-F238E27FC236}">
                <a16:creationId xmlns:a16="http://schemas.microsoft.com/office/drawing/2014/main" id="{3C08BCDD-2691-4AF7-A41E-E91D54C11EA4}"/>
              </a:ext>
            </a:extLst>
          </p:cNvPr>
          <p:cNvSpPr>
            <a:spLocks noGrp="1"/>
          </p:cNvSpPr>
          <p:nvPr>
            <p:ph type="body" sz="quarter" idx="79" hasCustomPrompt="1"/>
          </p:nvPr>
        </p:nvSpPr>
        <p:spPr>
          <a:xfrm>
            <a:off x="6044804" y="2574639"/>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16" name="Picture Placeholder 2">
            <a:extLst>
              <a:ext uri="{FF2B5EF4-FFF2-40B4-BE49-F238E27FC236}">
                <a16:creationId xmlns:a16="http://schemas.microsoft.com/office/drawing/2014/main" id="{9CB52F2D-7A68-4FFC-9178-804A881AE302}"/>
              </a:ext>
            </a:extLst>
          </p:cNvPr>
          <p:cNvSpPr>
            <a:spLocks noGrp="1"/>
          </p:cNvSpPr>
          <p:nvPr>
            <p:ph type="pic" sz="quarter" idx="81" hasCustomPrompt="1"/>
          </p:nvPr>
        </p:nvSpPr>
        <p:spPr>
          <a:xfrm>
            <a:off x="6044804" y="3146311"/>
            <a:ext cx="1215628" cy="971551"/>
          </a:xfrm>
          <a:prstGeom prst="rect">
            <a:avLst/>
          </a:prstGeom>
          <a:solidFill>
            <a:schemeClr val="bg1">
              <a:lumMod val="95000"/>
            </a:schemeClr>
          </a:solidFill>
        </p:spPr>
        <p:txBody>
          <a:bodyPr tIns="504000" anchor="ctr" anchorCtr="0">
            <a:normAutofit/>
          </a:bodyPr>
          <a:lstStyle>
            <a:lvl1pPr marL="0" marR="0" indent="0" algn="ctr" defTabSz="685800" rtl="0" eaLnBrk="1" fontAlgn="auto" latinLnBrk="0" hangingPunct="1">
              <a:lnSpc>
                <a:spcPct val="90000"/>
              </a:lnSpc>
              <a:spcBef>
                <a:spcPts val="750"/>
              </a:spcBef>
              <a:spcAft>
                <a:spcPts val="0"/>
              </a:spcAft>
              <a:buClrTx/>
              <a:buSzTx/>
              <a:buFontTx/>
              <a:buNone/>
              <a:tabLst/>
              <a:defRPr sz="1350"/>
            </a:lvl1pPr>
          </a:lstStyle>
          <a:p>
            <a:pPr marL="0" marR="0" lvl="0" indent="0" algn="ctr" defTabSz="685800" rtl="0" eaLnBrk="1" fontAlgn="auto" latinLnBrk="0" hangingPunct="1">
              <a:lnSpc>
                <a:spcPct val="90000"/>
              </a:lnSpc>
              <a:spcBef>
                <a:spcPts val="750"/>
              </a:spcBef>
              <a:spcAft>
                <a:spcPts val="0"/>
              </a:spcAft>
              <a:buClrTx/>
              <a:buSzTx/>
              <a:buFontTx/>
              <a:buNone/>
              <a:tabLst/>
              <a:defRPr/>
            </a:pPr>
            <a:r>
              <a:rPr lang="en-GB"/>
              <a:t>Person</a:t>
            </a:r>
          </a:p>
        </p:txBody>
      </p:sp>
      <p:sp>
        <p:nvSpPr>
          <p:cNvPr id="118" name="Text Placeholder 17">
            <a:extLst>
              <a:ext uri="{FF2B5EF4-FFF2-40B4-BE49-F238E27FC236}">
                <a16:creationId xmlns:a16="http://schemas.microsoft.com/office/drawing/2014/main" id="{5397A6B8-13D3-476E-955F-CC207462FDF5}"/>
              </a:ext>
            </a:extLst>
          </p:cNvPr>
          <p:cNvSpPr>
            <a:spLocks noGrp="1"/>
          </p:cNvSpPr>
          <p:nvPr>
            <p:ph type="body" sz="quarter" idx="83" hasCustomPrompt="1"/>
          </p:nvPr>
        </p:nvSpPr>
        <p:spPr>
          <a:xfrm>
            <a:off x="6044804" y="4179947"/>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17" name="Text Placeholder 17">
            <a:extLst>
              <a:ext uri="{FF2B5EF4-FFF2-40B4-BE49-F238E27FC236}">
                <a16:creationId xmlns:a16="http://schemas.microsoft.com/office/drawing/2014/main" id="{1E422504-E303-4775-96E5-CDFBC2296ACE}"/>
              </a:ext>
            </a:extLst>
          </p:cNvPr>
          <p:cNvSpPr>
            <a:spLocks noGrp="1"/>
          </p:cNvSpPr>
          <p:nvPr>
            <p:ph type="body" sz="quarter" idx="82" hasCustomPrompt="1"/>
          </p:nvPr>
        </p:nvSpPr>
        <p:spPr>
          <a:xfrm>
            <a:off x="6044804" y="4352660"/>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7433073" y="1358100"/>
            <a:ext cx="1215628" cy="971551"/>
          </a:xfrm>
          <a:prstGeom prst="rect">
            <a:avLst/>
          </a:prstGeom>
          <a:solidFill>
            <a:schemeClr val="bg1">
              <a:lumMod val="95000"/>
            </a:schemeClr>
          </a:solidFill>
        </p:spPr>
        <p:txBody>
          <a:bodyPr tIns="504000" anchor="ctr" anchorCtr="0">
            <a:normAutofit/>
          </a:bodyPr>
          <a:lstStyle>
            <a:lvl1pPr marL="0" indent="0" algn="ctr">
              <a:buFontTx/>
              <a:buNone/>
              <a:defRPr sz="1350"/>
            </a:lvl1pPr>
          </a:lstStyle>
          <a:p>
            <a:r>
              <a:rPr lang="en-GB"/>
              <a:t>Person</a:t>
            </a:r>
          </a:p>
        </p:txBody>
      </p:sp>
      <p:sp>
        <p:nvSpPr>
          <p:cNvPr id="121" name="Text Placeholder 17">
            <a:extLst>
              <a:ext uri="{FF2B5EF4-FFF2-40B4-BE49-F238E27FC236}">
                <a16:creationId xmlns:a16="http://schemas.microsoft.com/office/drawing/2014/main" id="{255BDC5E-237D-43C8-A260-67FBC77B0827}"/>
              </a:ext>
            </a:extLst>
          </p:cNvPr>
          <p:cNvSpPr>
            <a:spLocks noGrp="1"/>
          </p:cNvSpPr>
          <p:nvPr>
            <p:ph type="body" sz="quarter" idx="86" hasCustomPrompt="1"/>
          </p:nvPr>
        </p:nvSpPr>
        <p:spPr>
          <a:xfrm>
            <a:off x="7433073" y="2401926"/>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20" name="Text Placeholder 17">
            <a:extLst>
              <a:ext uri="{FF2B5EF4-FFF2-40B4-BE49-F238E27FC236}">
                <a16:creationId xmlns:a16="http://schemas.microsoft.com/office/drawing/2014/main" id="{78D758A1-4B6F-4B0F-B561-8A5C8AE2A7CD}"/>
              </a:ext>
            </a:extLst>
          </p:cNvPr>
          <p:cNvSpPr>
            <a:spLocks noGrp="1"/>
          </p:cNvSpPr>
          <p:nvPr>
            <p:ph type="body" sz="quarter" idx="85" hasCustomPrompt="1"/>
          </p:nvPr>
        </p:nvSpPr>
        <p:spPr>
          <a:xfrm>
            <a:off x="7433073" y="2574639"/>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22" name="Picture Placeholder 2">
            <a:extLst>
              <a:ext uri="{FF2B5EF4-FFF2-40B4-BE49-F238E27FC236}">
                <a16:creationId xmlns:a16="http://schemas.microsoft.com/office/drawing/2014/main" id="{82B0B00E-3F93-46FF-912B-59CB8675DE2A}"/>
              </a:ext>
            </a:extLst>
          </p:cNvPr>
          <p:cNvSpPr>
            <a:spLocks noGrp="1"/>
          </p:cNvSpPr>
          <p:nvPr>
            <p:ph type="pic" sz="quarter" idx="87" hasCustomPrompt="1"/>
          </p:nvPr>
        </p:nvSpPr>
        <p:spPr>
          <a:xfrm>
            <a:off x="7433073" y="3146311"/>
            <a:ext cx="1215628" cy="971551"/>
          </a:xfrm>
          <a:prstGeom prst="rect">
            <a:avLst/>
          </a:prstGeom>
          <a:solidFill>
            <a:schemeClr val="bg1">
              <a:lumMod val="95000"/>
            </a:schemeClr>
          </a:solidFill>
        </p:spPr>
        <p:txBody>
          <a:bodyPr tIns="504000" anchor="ctr" anchorCtr="0">
            <a:normAutofit/>
          </a:bodyPr>
          <a:lstStyle>
            <a:lvl1pPr marL="0" marR="0" indent="0" algn="ctr" defTabSz="685800" rtl="0" eaLnBrk="1" fontAlgn="auto" latinLnBrk="0" hangingPunct="1">
              <a:lnSpc>
                <a:spcPct val="90000"/>
              </a:lnSpc>
              <a:spcBef>
                <a:spcPts val="750"/>
              </a:spcBef>
              <a:spcAft>
                <a:spcPts val="0"/>
              </a:spcAft>
              <a:buClrTx/>
              <a:buSzTx/>
              <a:buFontTx/>
              <a:buNone/>
              <a:tabLst/>
              <a:defRPr sz="1350"/>
            </a:lvl1pPr>
          </a:lstStyle>
          <a:p>
            <a:pPr marL="0" marR="0" lvl="0" indent="0" algn="ctr" defTabSz="685800" rtl="0" eaLnBrk="1" fontAlgn="auto" latinLnBrk="0" hangingPunct="1">
              <a:lnSpc>
                <a:spcPct val="90000"/>
              </a:lnSpc>
              <a:spcBef>
                <a:spcPts val="750"/>
              </a:spcBef>
              <a:spcAft>
                <a:spcPts val="0"/>
              </a:spcAft>
              <a:buClrTx/>
              <a:buSzTx/>
              <a:buFontTx/>
              <a:buNone/>
              <a:tabLst/>
              <a:defRPr/>
            </a:pPr>
            <a:r>
              <a:rPr lang="en-GB"/>
              <a:t>Person</a:t>
            </a:r>
          </a:p>
        </p:txBody>
      </p:sp>
      <p:sp>
        <p:nvSpPr>
          <p:cNvPr id="124" name="Text Placeholder 17">
            <a:extLst>
              <a:ext uri="{FF2B5EF4-FFF2-40B4-BE49-F238E27FC236}">
                <a16:creationId xmlns:a16="http://schemas.microsoft.com/office/drawing/2014/main" id="{7BAFC583-D5A0-4ABC-9964-5D972B3932B1}"/>
              </a:ext>
            </a:extLst>
          </p:cNvPr>
          <p:cNvSpPr>
            <a:spLocks noGrp="1"/>
          </p:cNvSpPr>
          <p:nvPr>
            <p:ph type="body" sz="quarter" idx="89" hasCustomPrompt="1"/>
          </p:nvPr>
        </p:nvSpPr>
        <p:spPr>
          <a:xfrm>
            <a:off x="7433073" y="4179947"/>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accent1"/>
                </a:solidFill>
                <a:latin typeface="Times New Roman" panose="02020603050405020304" pitchFamily="18" charset="0"/>
                <a:cs typeface="Times New Roman" panose="02020603050405020304" pitchFamily="18" charset="0"/>
              </a:defRPr>
            </a:lvl1pPr>
          </a:lstStyle>
          <a:p>
            <a:pPr lvl="0"/>
            <a:r>
              <a:rPr lang="en-GB" err="1"/>
              <a:t>Firstname</a:t>
            </a:r>
            <a:r>
              <a:rPr lang="en-GB"/>
              <a:t> </a:t>
            </a:r>
            <a:r>
              <a:rPr lang="en-GB" err="1"/>
              <a:t>Lastname</a:t>
            </a:r>
            <a:endParaRPr lang="en-GB"/>
          </a:p>
        </p:txBody>
      </p:sp>
      <p:sp>
        <p:nvSpPr>
          <p:cNvPr id="123" name="Text Placeholder 17">
            <a:extLst>
              <a:ext uri="{FF2B5EF4-FFF2-40B4-BE49-F238E27FC236}">
                <a16:creationId xmlns:a16="http://schemas.microsoft.com/office/drawing/2014/main" id="{35BE1316-440D-4B2F-90B1-C60EC44F780A}"/>
              </a:ext>
            </a:extLst>
          </p:cNvPr>
          <p:cNvSpPr>
            <a:spLocks noGrp="1"/>
          </p:cNvSpPr>
          <p:nvPr>
            <p:ph type="body" sz="quarter" idx="88" hasCustomPrompt="1"/>
          </p:nvPr>
        </p:nvSpPr>
        <p:spPr>
          <a:xfrm>
            <a:off x="7433073" y="4352660"/>
            <a:ext cx="1215628" cy="271781"/>
          </a:xfrm>
          <a:prstGeom prst="rect">
            <a:avLst/>
          </a:prstGeom>
        </p:spPr>
        <p:txBody>
          <a:bodyPr lIns="0" tIns="0" rIns="0" bIns="0">
            <a:noAutofit/>
          </a:bodyPr>
          <a:lstStyle>
            <a:lvl1pPr marL="0" indent="0" algn="ctr">
              <a:lnSpc>
                <a:spcPct val="100000"/>
              </a:lnSpc>
              <a:spcBef>
                <a:spcPts val="0"/>
              </a:spcBef>
              <a:buFontTx/>
              <a:buNone/>
              <a:defRPr sz="9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3651266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 x Logo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494108" y="492919"/>
            <a:ext cx="3989786" cy="399600"/>
          </a:xfrm>
        </p:spPr>
        <p:txBody>
          <a:bodyPr/>
          <a:lstStyle/>
          <a:p>
            <a:r>
              <a:rPr lang="en-GB"/>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494108" y="980100"/>
            <a:ext cx="3989786"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494109" y="1708482"/>
            <a:ext cx="1215629" cy="972000"/>
          </a:xfrm>
          <a:prstGeom prst="rect">
            <a:avLst/>
          </a:prstGeom>
          <a:solidFill>
            <a:schemeClr val="bg1">
              <a:lumMod val="95000"/>
            </a:schemeClr>
          </a:solidFill>
        </p:spPr>
        <p:txBody>
          <a:bodyPr tIns="504000" anchor="ctr" anchorCtr="0">
            <a:normAutofit/>
          </a:bodyPr>
          <a:lstStyle>
            <a:lvl1pPr marL="0" indent="0" algn="ctr">
              <a:buFontTx/>
              <a:buNone/>
              <a:defRPr sz="1350"/>
            </a:lvl1pPr>
          </a:lstStyle>
          <a:p>
            <a:r>
              <a:rPr lang="en-GB"/>
              <a:t>Logo</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1882379" y="2859154"/>
            <a:ext cx="1215000" cy="972000"/>
          </a:xfrm>
          <a:prstGeom prst="rect">
            <a:avLst/>
          </a:prstGeom>
          <a:solidFill>
            <a:schemeClr val="bg1">
              <a:lumMod val="95000"/>
            </a:schemeClr>
          </a:solidFill>
        </p:spPr>
        <p:txBody>
          <a:bodyPr tIns="504000" anchor="ctr" anchorCtr="0">
            <a:normAutofit/>
          </a:bodyPr>
          <a:lstStyle>
            <a:lvl1pPr marL="0" marR="0" indent="0" algn="ctr" defTabSz="685800" rtl="0" eaLnBrk="1" fontAlgn="auto" latinLnBrk="0" hangingPunct="1">
              <a:lnSpc>
                <a:spcPct val="90000"/>
              </a:lnSpc>
              <a:spcBef>
                <a:spcPts val="750"/>
              </a:spcBef>
              <a:spcAft>
                <a:spcPts val="0"/>
              </a:spcAft>
              <a:buClrTx/>
              <a:buSzTx/>
              <a:buFontTx/>
              <a:buNone/>
              <a:tabLst/>
              <a:defRPr sz="1350"/>
            </a:lvl1pPr>
          </a:lstStyle>
          <a:p>
            <a:r>
              <a:rPr lang="en-GB"/>
              <a:t>Logo</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1882379" y="1708482"/>
            <a:ext cx="1215000" cy="972000"/>
          </a:xfrm>
          <a:prstGeom prst="rect">
            <a:avLst/>
          </a:prstGeom>
          <a:solidFill>
            <a:schemeClr val="bg1">
              <a:lumMod val="95000"/>
            </a:schemeClr>
          </a:solidFill>
        </p:spPr>
        <p:txBody>
          <a:bodyPr tIns="504000" anchor="ctr" anchorCtr="0">
            <a:normAutofit/>
          </a:bodyPr>
          <a:lstStyle>
            <a:lvl1pPr marL="0" indent="0" algn="ctr">
              <a:buFontTx/>
              <a:buNone/>
              <a:defRPr sz="1350"/>
            </a:lvl1pPr>
          </a:lstStyle>
          <a:p>
            <a:r>
              <a:rPr lang="en-GB"/>
              <a:t>Logo</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3271274" y="2859154"/>
            <a:ext cx="1215000" cy="972000"/>
          </a:xfrm>
          <a:prstGeom prst="rect">
            <a:avLst/>
          </a:prstGeom>
          <a:solidFill>
            <a:schemeClr val="bg1">
              <a:lumMod val="95000"/>
            </a:schemeClr>
          </a:solidFill>
        </p:spPr>
        <p:txBody>
          <a:bodyPr tIns="504000" anchor="ctr" anchorCtr="0">
            <a:normAutofit/>
          </a:bodyPr>
          <a:lstStyle>
            <a:lvl1pPr marL="0" marR="0" indent="0" algn="ctr" defTabSz="685800" rtl="0" eaLnBrk="1" fontAlgn="auto" latinLnBrk="0" hangingPunct="1">
              <a:lnSpc>
                <a:spcPct val="90000"/>
              </a:lnSpc>
              <a:spcBef>
                <a:spcPts val="750"/>
              </a:spcBef>
              <a:spcAft>
                <a:spcPts val="0"/>
              </a:spcAft>
              <a:buClrTx/>
              <a:buSzTx/>
              <a:buFontTx/>
              <a:buNone/>
              <a:tabLst/>
              <a:defRPr sz="1350"/>
            </a:lvl1pPr>
          </a:lstStyle>
          <a:p>
            <a:r>
              <a:rPr lang="en-GB"/>
              <a:t>Logo</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3268266" y="1708482"/>
            <a:ext cx="1215000" cy="972000"/>
          </a:xfrm>
          <a:prstGeom prst="rect">
            <a:avLst/>
          </a:prstGeom>
          <a:solidFill>
            <a:schemeClr val="bg1">
              <a:lumMod val="95000"/>
            </a:schemeClr>
          </a:solidFill>
        </p:spPr>
        <p:txBody>
          <a:bodyPr tIns="504000" anchor="ctr" anchorCtr="0">
            <a:normAutofit/>
          </a:bodyPr>
          <a:lstStyle>
            <a:lvl1pPr marL="0" indent="0" algn="ctr">
              <a:buFontTx/>
              <a:buNone/>
              <a:defRPr sz="1350"/>
            </a:lvl1pPr>
          </a:lstStyle>
          <a:p>
            <a:r>
              <a:rPr lang="en-GB"/>
              <a:t>Logo</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4663742" y="2859154"/>
            <a:ext cx="1215000" cy="972000"/>
          </a:xfrm>
          <a:prstGeom prst="rect">
            <a:avLst/>
          </a:prstGeom>
          <a:solidFill>
            <a:schemeClr val="bg1">
              <a:lumMod val="95000"/>
            </a:schemeClr>
          </a:solidFill>
        </p:spPr>
        <p:txBody>
          <a:bodyPr tIns="504000" anchor="ctr" anchorCtr="0">
            <a:normAutofit/>
          </a:bodyPr>
          <a:lstStyle>
            <a:lvl1pPr marL="0" marR="0" indent="0" algn="ctr" defTabSz="685800" rtl="0" eaLnBrk="1" fontAlgn="auto" latinLnBrk="0" hangingPunct="1">
              <a:lnSpc>
                <a:spcPct val="90000"/>
              </a:lnSpc>
              <a:spcBef>
                <a:spcPts val="750"/>
              </a:spcBef>
              <a:spcAft>
                <a:spcPts val="0"/>
              </a:spcAft>
              <a:buClrTx/>
              <a:buSzTx/>
              <a:buFontTx/>
              <a:buNone/>
              <a:tabLst/>
              <a:defRPr sz="1350"/>
            </a:lvl1pPr>
          </a:lstStyle>
          <a:p>
            <a:r>
              <a:rPr lang="en-GB"/>
              <a:t>Logo</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4663742" y="1708482"/>
            <a:ext cx="1215000" cy="972000"/>
          </a:xfrm>
          <a:prstGeom prst="rect">
            <a:avLst/>
          </a:prstGeom>
          <a:solidFill>
            <a:schemeClr val="bg1">
              <a:lumMod val="95000"/>
            </a:schemeClr>
          </a:solidFill>
        </p:spPr>
        <p:txBody>
          <a:bodyPr tIns="504000" anchor="ctr" anchorCtr="0">
            <a:normAutofit/>
          </a:bodyPr>
          <a:lstStyle>
            <a:lvl1pPr marL="0" indent="0" algn="ctr">
              <a:buFontTx/>
              <a:buNone/>
              <a:defRPr sz="1350"/>
            </a:lvl1pPr>
          </a:lstStyle>
          <a:p>
            <a:r>
              <a:rPr lang="en-GB"/>
              <a:t>Logo</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6046623" y="2859154"/>
            <a:ext cx="1215000" cy="972000"/>
          </a:xfrm>
          <a:prstGeom prst="rect">
            <a:avLst/>
          </a:prstGeom>
          <a:solidFill>
            <a:schemeClr val="bg1">
              <a:lumMod val="95000"/>
            </a:schemeClr>
          </a:solidFill>
        </p:spPr>
        <p:txBody>
          <a:bodyPr tIns="504000" anchor="ctr" anchorCtr="0">
            <a:normAutofit/>
          </a:bodyPr>
          <a:lstStyle>
            <a:lvl1pPr marL="0" marR="0" indent="0" algn="ctr" defTabSz="685800" rtl="0" eaLnBrk="1" fontAlgn="auto" latinLnBrk="0" hangingPunct="1">
              <a:lnSpc>
                <a:spcPct val="90000"/>
              </a:lnSpc>
              <a:spcBef>
                <a:spcPts val="750"/>
              </a:spcBef>
              <a:spcAft>
                <a:spcPts val="0"/>
              </a:spcAft>
              <a:buClrTx/>
              <a:buSzTx/>
              <a:buFontTx/>
              <a:buNone/>
              <a:tabLst/>
              <a:defRPr sz="1350"/>
            </a:lvl1pPr>
          </a:lstStyle>
          <a:p>
            <a:r>
              <a:rPr lang="en-GB"/>
              <a:t>Logo</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6046623" y="1708482"/>
            <a:ext cx="1215000" cy="972000"/>
          </a:xfrm>
          <a:prstGeom prst="rect">
            <a:avLst/>
          </a:prstGeom>
          <a:solidFill>
            <a:schemeClr val="bg1">
              <a:lumMod val="95000"/>
            </a:schemeClr>
          </a:solidFill>
        </p:spPr>
        <p:txBody>
          <a:bodyPr tIns="504000" anchor="ctr" anchorCtr="0">
            <a:normAutofit/>
          </a:bodyPr>
          <a:lstStyle>
            <a:lvl1pPr marL="0" indent="0" algn="ctr">
              <a:buFontTx/>
              <a:buNone/>
              <a:defRPr sz="1350"/>
            </a:lvl1pPr>
          </a:lstStyle>
          <a:p>
            <a:r>
              <a:rPr lang="en-GB"/>
              <a:t>Logo</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494109" y="2859154"/>
            <a:ext cx="1215629" cy="972000"/>
          </a:xfrm>
          <a:prstGeom prst="rect">
            <a:avLst/>
          </a:prstGeom>
          <a:solidFill>
            <a:schemeClr val="bg1">
              <a:lumMod val="95000"/>
            </a:schemeClr>
          </a:solidFill>
        </p:spPr>
        <p:txBody>
          <a:bodyPr tIns="504000" anchor="ctr" anchorCtr="0">
            <a:normAutofit/>
          </a:bodyPr>
          <a:lstStyle>
            <a:lvl1pPr marL="0" indent="0" algn="ctr">
              <a:buFontTx/>
              <a:buNone/>
              <a:defRPr sz="1350"/>
            </a:lvl1pPr>
          </a:lstStyle>
          <a:p>
            <a:r>
              <a:rPr lang="en-GB"/>
              <a:t>Logo</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a:p>
        </p:txBody>
      </p:sp>
      <p:sp>
        <p:nvSpPr>
          <p:cNvPr id="16" name="Picture Placeholder 2">
            <a:extLst>
              <a:ext uri="{FF2B5EF4-FFF2-40B4-BE49-F238E27FC236}">
                <a16:creationId xmlns:a16="http://schemas.microsoft.com/office/drawing/2014/main" id="{4E5F37FC-1E52-4ADB-9749-D7275817B623}"/>
              </a:ext>
            </a:extLst>
          </p:cNvPr>
          <p:cNvSpPr>
            <a:spLocks noGrp="1"/>
          </p:cNvSpPr>
          <p:nvPr>
            <p:ph type="pic" sz="quarter" idx="92" hasCustomPrompt="1"/>
          </p:nvPr>
        </p:nvSpPr>
        <p:spPr>
          <a:xfrm>
            <a:off x="7429505" y="2859154"/>
            <a:ext cx="1215000" cy="972000"/>
          </a:xfrm>
          <a:prstGeom prst="rect">
            <a:avLst/>
          </a:prstGeom>
          <a:solidFill>
            <a:schemeClr val="bg1">
              <a:lumMod val="95000"/>
            </a:schemeClr>
          </a:solidFill>
        </p:spPr>
        <p:txBody>
          <a:bodyPr tIns="504000" anchor="ctr" anchorCtr="0">
            <a:normAutofit/>
          </a:bodyPr>
          <a:lstStyle>
            <a:lvl1pPr marL="0" marR="0" indent="0" algn="ctr" defTabSz="685800" rtl="0" eaLnBrk="1" fontAlgn="auto" latinLnBrk="0" hangingPunct="1">
              <a:lnSpc>
                <a:spcPct val="90000"/>
              </a:lnSpc>
              <a:spcBef>
                <a:spcPts val="750"/>
              </a:spcBef>
              <a:spcAft>
                <a:spcPts val="0"/>
              </a:spcAft>
              <a:buClrTx/>
              <a:buSzTx/>
              <a:buFontTx/>
              <a:buNone/>
              <a:tabLst/>
              <a:defRPr sz="1350"/>
            </a:lvl1pPr>
          </a:lstStyle>
          <a:p>
            <a:r>
              <a:rPr lang="en-GB"/>
              <a:t>Logo</a:t>
            </a:r>
          </a:p>
        </p:txBody>
      </p:sp>
      <p:sp>
        <p:nvSpPr>
          <p:cNvPr id="17" name="Picture Placeholder 2">
            <a:extLst>
              <a:ext uri="{FF2B5EF4-FFF2-40B4-BE49-F238E27FC236}">
                <a16:creationId xmlns:a16="http://schemas.microsoft.com/office/drawing/2014/main" id="{1CD22332-EF6C-44AE-82B5-52E7D5618C89}"/>
              </a:ext>
            </a:extLst>
          </p:cNvPr>
          <p:cNvSpPr>
            <a:spLocks noGrp="1"/>
          </p:cNvSpPr>
          <p:nvPr>
            <p:ph type="pic" sz="quarter" idx="93" hasCustomPrompt="1"/>
          </p:nvPr>
        </p:nvSpPr>
        <p:spPr>
          <a:xfrm>
            <a:off x="7429505" y="1708482"/>
            <a:ext cx="1215000" cy="972000"/>
          </a:xfrm>
          <a:prstGeom prst="rect">
            <a:avLst/>
          </a:prstGeom>
          <a:solidFill>
            <a:schemeClr val="bg1">
              <a:lumMod val="95000"/>
            </a:schemeClr>
          </a:solidFill>
        </p:spPr>
        <p:txBody>
          <a:bodyPr tIns="504000" anchor="ctr" anchorCtr="0">
            <a:normAutofit/>
          </a:bodyPr>
          <a:lstStyle>
            <a:lvl1pPr marL="0" indent="0" algn="ctr">
              <a:buFontTx/>
              <a:buNone/>
              <a:defRPr sz="1350"/>
            </a:lvl1pPr>
          </a:lstStyle>
          <a:p>
            <a:r>
              <a:rPr lang="en-GB"/>
              <a:t>Logo</a:t>
            </a:r>
          </a:p>
        </p:txBody>
      </p:sp>
    </p:spTree>
    <p:extLst>
      <p:ext uri="{BB962C8B-B14F-4D97-AF65-F5344CB8AC3E}">
        <p14:creationId xmlns:p14="http://schemas.microsoft.com/office/powerpoint/2010/main" val="1193744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sp>
        <p:nvSpPr>
          <p:cNvPr id="128" name="Google Shape;128;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29" name="Google Shape;129;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30" name="Google Shape;130;p9"/>
          <p:cNvGrpSpPr/>
          <p:nvPr/>
        </p:nvGrpSpPr>
        <p:grpSpPr>
          <a:xfrm>
            <a:off x="-536628" y="-276514"/>
            <a:ext cx="10159125" cy="6197423"/>
            <a:chOff x="-536628" y="-276514"/>
            <a:chExt cx="10159125" cy="6197423"/>
          </a:xfrm>
        </p:grpSpPr>
        <p:sp>
          <p:nvSpPr>
            <p:cNvPr id="131" name="Google Shape;131;p9"/>
            <p:cNvSpPr/>
            <p:nvPr/>
          </p:nvSpPr>
          <p:spPr>
            <a:xfrm rot="10800000" flipH="1">
              <a:off x="-181548" y="-276514"/>
              <a:ext cx="1796299" cy="1126693"/>
            </a:xfrm>
            <a:custGeom>
              <a:avLst/>
              <a:gdLst/>
              <a:ahLst/>
              <a:cxnLst/>
              <a:rect l="l" t="t" r="r" b="b"/>
              <a:pathLst>
                <a:path w="23202" h="14553" extrusionOk="0">
                  <a:moveTo>
                    <a:pt x="6382" y="0"/>
                  </a:moveTo>
                  <a:cubicBezTo>
                    <a:pt x="4405" y="0"/>
                    <a:pt x="2469" y="1157"/>
                    <a:pt x="1402" y="2779"/>
                  </a:cubicBezTo>
                  <a:cubicBezTo>
                    <a:pt x="198" y="4626"/>
                    <a:pt x="0" y="6951"/>
                    <a:pt x="479" y="9078"/>
                  </a:cubicBezTo>
                  <a:cubicBezTo>
                    <a:pt x="973" y="11206"/>
                    <a:pt x="2078" y="12756"/>
                    <a:pt x="3348" y="14553"/>
                  </a:cubicBezTo>
                  <a:lnTo>
                    <a:pt x="21602" y="14553"/>
                  </a:lnTo>
                  <a:cubicBezTo>
                    <a:pt x="22822" y="13135"/>
                    <a:pt x="23201" y="11074"/>
                    <a:pt x="22492" y="9359"/>
                  </a:cubicBezTo>
                  <a:cubicBezTo>
                    <a:pt x="21800" y="7644"/>
                    <a:pt x="20019" y="6374"/>
                    <a:pt x="18122" y="6259"/>
                  </a:cubicBezTo>
                  <a:cubicBezTo>
                    <a:pt x="18043" y="6255"/>
                    <a:pt x="17963" y="6253"/>
                    <a:pt x="17884" y="6253"/>
                  </a:cubicBezTo>
                  <a:cubicBezTo>
                    <a:pt x="16050" y="6253"/>
                    <a:pt x="14232" y="7334"/>
                    <a:pt x="13489" y="8947"/>
                  </a:cubicBezTo>
                  <a:cubicBezTo>
                    <a:pt x="13093" y="7067"/>
                    <a:pt x="12664" y="5154"/>
                    <a:pt x="11708" y="3472"/>
                  </a:cubicBezTo>
                  <a:cubicBezTo>
                    <a:pt x="10735" y="1807"/>
                    <a:pt x="9119" y="355"/>
                    <a:pt x="7140" y="59"/>
                  </a:cubicBezTo>
                  <a:cubicBezTo>
                    <a:pt x="6888" y="19"/>
                    <a:pt x="6635" y="0"/>
                    <a:pt x="6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a:off x="6810502" y="4603995"/>
              <a:ext cx="1994184" cy="1316914"/>
            </a:xfrm>
            <a:custGeom>
              <a:avLst/>
              <a:gdLst/>
              <a:ahLst/>
              <a:cxnLst/>
              <a:rect l="l" t="t" r="r" b="b"/>
              <a:pathLst>
                <a:path w="25758" h="17010" extrusionOk="0">
                  <a:moveTo>
                    <a:pt x="13341" y="1"/>
                  </a:moveTo>
                  <a:cubicBezTo>
                    <a:pt x="11267" y="1"/>
                    <a:pt x="9193" y="735"/>
                    <a:pt x="7371" y="2202"/>
                  </a:cubicBezTo>
                  <a:cubicBezTo>
                    <a:pt x="3727" y="5137"/>
                    <a:pt x="297" y="10909"/>
                    <a:pt x="1" y="17010"/>
                  </a:cubicBezTo>
                  <a:lnTo>
                    <a:pt x="25757" y="17010"/>
                  </a:lnTo>
                  <a:cubicBezTo>
                    <a:pt x="25460" y="10909"/>
                    <a:pt x="22938" y="5121"/>
                    <a:pt x="19310" y="2202"/>
                  </a:cubicBezTo>
                  <a:cubicBezTo>
                    <a:pt x="17488" y="735"/>
                    <a:pt x="15414" y="1"/>
                    <a:pt x="13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134462" y="4604009"/>
              <a:ext cx="644754" cy="759026"/>
            </a:xfrm>
            <a:custGeom>
              <a:avLst/>
              <a:gdLst/>
              <a:ahLst/>
              <a:cxnLst/>
              <a:rect l="l" t="t" r="r" b="b"/>
              <a:pathLst>
                <a:path w="8328" h="9804" extrusionOk="0">
                  <a:moveTo>
                    <a:pt x="6158" y="1"/>
                  </a:moveTo>
                  <a:cubicBezTo>
                    <a:pt x="5613" y="1"/>
                    <a:pt x="4993" y="208"/>
                    <a:pt x="4337" y="619"/>
                  </a:cubicBezTo>
                  <a:cubicBezTo>
                    <a:pt x="2441" y="1823"/>
                    <a:pt x="907" y="3785"/>
                    <a:pt x="0" y="6127"/>
                  </a:cubicBezTo>
                  <a:lnTo>
                    <a:pt x="379" y="6275"/>
                  </a:lnTo>
                  <a:cubicBezTo>
                    <a:pt x="1253" y="4016"/>
                    <a:pt x="2737" y="2136"/>
                    <a:pt x="4551" y="982"/>
                  </a:cubicBezTo>
                  <a:cubicBezTo>
                    <a:pt x="4885" y="766"/>
                    <a:pt x="5537" y="410"/>
                    <a:pt x="6173" y="410"/>
                  </a:cubicBezTo>
                  <a:cubicBezTo>
                    <a:pt x="6511" y="410"/>
                    <a:pt x="6844" y="510"/>
                    <a:pt x="7124" y="784"/>
                  </a:cubicBezTo>
                  <a:cubicBezTo>
                    <a:pt x="7536" y="1180"/>
                    <a:pt x="7767" y="1922"/>
                    <a:pt x="7816" y="2961"/>
                  </a:cubicBezTo>
                  <a:cubicBezTo>
                    <a:pt x="7915" y="5236"/>
                    <a:pt x="7272" y="7512"/>
                    <a:pt x="6052" y="9260"/>
                  </a:cubicBezTo>
                  <a:cubicBezTo>
                    <a:pt x="5706" y="8946"/>
                    <a:pt x="5475" y="8353"/>
                    <a:pt x="5458" y="7693"/>
                  </a:cubicBezTo>
                  <a:lnTo>
                    <a:pt x="5046" y="7710"/>
                  </a:lnTo>
                  <a:cubicBezTo>
                    <a:pt x="5062" y="8600"/>
                    <a:pt x="5425" y="9392"/>
                    <a:pt x="6002" y="9721"/>
                  </a:cubicBezTo>
                  <a:lnTo>
                    <a:pt x="6151" y="9804"/>
                  </a:lnTo>
                  <a:lnTo>
                    <a:pt x="6266" y="9656"/>
                  </a:lnTo>
                  <a:cubicBezTo>
                    <a:pt x="7618" y="7842"/>
                    <a:pt x="8327" y="5385"/>
                    <a:pt x="8228" y="2928"/>
                  </a:cubicBezTo>
                  <a:cubicBezTo>
                    <a:pt x="8179" y="1790"/>
                    <a:pt x="7899" y="965"/>
                    <a:pt x="7404" y="487"/>
                  </a:cubicBezTo>
                  <a:cubicBezTo>
                    <a:pt x="7064" y="162"/>
                    <a:pt x="6640" y="1"/>
                    <a:pt x="6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536628" y="73091"/>
              <a:ext cx="1449070" cy="932834"/>
            </a:xfrm>
            <a:custGeom>
              <a:avLst/>
              <a:gdLst/>
              <a:ahLst/>
              <a:cxnLst/>
              <a:rect l="l" t="t" r="r" b="b"/>
              <a:pathLst>
                <a:path w="18717" h="12049" extrusionOk="0">
                  <a:moveTo>
                    <a:pt x="12714" y="4990"/>
                  </a:moveTo>
                  <a:cubicBezTo>
                    <a:pt x="13852" y="6326"/>
                    <a:pt x="14759" y="7843"/>
                    <a:pt x="15352" y="9476"/>
                  </a:cubicBezTo>
                  <a:cubicBezTo>
                    <a:pt x="15567" y="10069"/>
                    <a:pt x="15765" y="11273"/>
                    <a:pt x="15022" y="11586"/>
                  </a:cubicBezTo>
                  <a:cubicBezTo>
                    <a:pt x="14931" y="11623"/>
                    <a:pt x="14836" y="11639"/>
                    <a:pt x="14742" y="11639"/>
                  </a:cubicBezTo>
                  <a:cubicBezTo>
                    <a:pt x="14414" y="11639"/>
                    <a:pt x="14090" y="11441"/>
                    <a:pt x="13885" y="11224"/>
                  </a:cubicBezTo>
                  <a:cubicBezTo>
                    <a:pt x="13588" y="10877"/>
                    <a:pt x="13439" y="10449"/>
                    <a:pt x="13275" y="9937"/>
                  </a:cubicBezTo>
                  <a:cubicBezTo>
                    <a:pt x="12763" y="8321"/>
                    <a:pt x="12467" y="6953"/>
                    <a:pt x="12615" y="5568"/>
                  </a:cubicBezTo>
                  <a:cubicBezTo>
                    <a:pt x="12648" y="5370"/>
                    <a:pt x="12681" y="5188"/>
                    <a:pt x="12714" y="4990"/>
                  </a:cubicBezTo>
                  <a:close/>
                  <a:moveTo>
                    <a:pt x="4349" y="1"/>
                  </a:moveTo>
                  <a:cubicBezTo>
                    <a:pt x="3943" y="1"/>
                    <a:pt x="3554" y="43"/>
                    <a:pt x="3183" y="126"/>
                  </a:cubicBezTo>
                  <a:cubicBezTo>
                    <a:pt x="1732" y="456"/>
                    <a:pt x="165" y="1676"/>
                    <a:pt x="1" y="3375"/>
                  </a:cubicBezTo>
                  <a:lnTo>
                    <a:pt x="413" y="3407"/>
                  </a:lnTo>
                  <a:cubicBezTo>
                    <a:pt x="561" y="1907"/>
                    <a:pt x="1963" y="819"/>
                    <a:pt x="3265" y="538"/>
                  </a:cubicBezTo>
                  <a:cubicBezTo>
                    <a:pt x="3614" y="459"/>
                    <a:pt x="3981" y="420"/>
                    <a:pt x="4365" y="420"/>
                  </a:cubicBezTo>
                  <a:cubicBezTo>
                    <a:pt x="5343" y="420"/>
                    <a:pt x="6430" y="677"/>
                    <a:pt x="7602" y="1198"/>
                  </a:cubicBezTo>
                  <a:cubicBezTo>
                    <a:pt x="9400" y="1973"/>
                    <a:pt x="11049" y="3160"/>
                    <a:pt x="12384" y="4628"/>
                  </a:cubicBezTo>
                  <a:cubicBezTo>
                    <a:pt x="12302" y="4908"/>
                    <a:pt x="12252" y="5221"/>
                    <a:pt x="12203" y="5518"/>
                  </a:cubicBezTo>
                  <a:cubicBezTo>
                    <a:pt x="12021" y="7134"/>
                    <a:pt x="12467" y="8717"/>
                    <a:pt x="12879" y="10069"/>
                  </a:cubicBezTo>
                  <a:cubicBezTo>
                    <a:pt x="13044" y="10597"/>
                    <a:pt x="13225" y="11092"/>
                    <a:pt x="13588" y="11504"/>
                  </a:cubicBezTo>
                  <a:cubicBezTo>
                    <a:pt x="13852" y="11801"/>
                    <a:pt x="14280" y="12048"/>
                    <a:pt x="14742" y="12048"/>
                  </a:cubicBezTo>
                  <a:cubicBezTo>
                    <a:pt x="14874" y="12048"/>
                    <a:pt x="15022" y="12015"/>
                    <a:pt x="15171" y="11966"/>
                  </a:cubicBezTo>
                  <a:cubicBezTo>
                    <a:pt x="15616" y="11784"/>
                    <a:pt x="15880" y="11372"/>
                    <a:pt x="15946" y="10795"/>
                  </a:cubicBezTo>
                  <a:cubicBezTo>
                    <a:pt x="15995" y="10366"/>
                    <a:pt x="15913" y="9822"/>
                    <a:pt x="15732" y="9327"/>
                  </a:cubicBezTo>
                  <a:cubicBezTo>
                    <a:pt x="15105" y="7563"/>
                    <a:pt x="14099" y="5930"/>
                    <a:pt x="12846" y="4529"/>
                  </a:cubicBezTo>
                  <a:cubicBezTo>
                    <a:pt x="13225" y="3407"/>
                    <a:pt x="13967" y="2517"/>
                    <a:pt x="14891" y="2121"/>
                  </a:cubicBezTo>
                  <a:cubicBezTo>
                    <a:pt x="15198" y="1986"/>
                    <a:pt x="15547" y="1919"/>
                    <a:pt x="15903" y="1919"/>
                  </a:cubicBezTo>
                  <a:cubicBezTo>
                    <a:pt x="16328" y="1919"/>
                    <a:pt x="16763" y="2015"/>
                    <a:pt x="17150" y="2204"/>
                  </a:cubicBezTo>
                  <a:cubicBezTo>
                    <a:pt x="17743" y="2484"/>
                    <a:pt x="18172" y="2946"/>
                    <a:pt x="18320" y="3506"/>
                  </a:cubicBezTo>
                  <a:lnTo>
                    <a:pt x="18716" y="3391"/>
                  </a:lnTo>
                  <a:cubicBezTo>
                    <a:pt x="18535" y="2715"/>
                    <a:pt x="18024" y="2171"/>
                    <a:pt x="17315" y="1824"/>
                  </a:cubicBezTo>
                  <a:cubicBezTo>
                    <a:pt x="16870" y="1611"/>
                    <a:pt x="16383" y="1503"/>
                    <a:pt x="15904" y="1503"/>
                  </a:cubicBezTo>
                  <a:cubicBezTo>
                    <a:pt x="15494" y="1503"/>
                    <a:pt x="15091" y="1582"/>
                    <a:pt x="14726" y="1742"/>
                  </a:cubicBezTo>
                  <a:cubicBezTo>
                    <a:pt x="13753" y="2154"/>
                    <a:pt x="12961" y="3061"/>
                    <a:pt x="12533" y="4182"/>
                  </a:cubicBezTo>
                  <a:cubicBezTo>
                    <a:pt x="11180" y="2764"/>
                    <a:pt x="9548" y="1594"/>
                    <a:pt x="7767" y="819"/>
                  </a:cubicBezTo>
                  <a:cubicBezTo>
                    <a:pt x="6535" y="273"/>
                    <a:pt x="5387" y="1"/>
                    <a:pt x="4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rot="10800000">
              <a:off x="7826199" y="-240566"/>
              <a:ext cx="1796299" cy="1126693"/>
            </a:xfrm>
            <a:custGeom>
              <a:avLst/>
              <a:gdLst/>
              <a:ahLst/>
              <a:cxnLst/>
              <a:rect l="l" t="t" r="r" b="b"/>
              <a:pathLst>
                <a:path w="23202" h="14553" extrusionOk="0">
                  <a:moveTo>
                    <a:pt x="6382" y="0"/>
                  </a:moveTo>
                  <a:cubicBezTo>
                    <a:pt x="4405" y="0"/>
                    <a:pt x="2469" y="1157"/>
                    <a:pt x="1402" y="2779"/>
                  </a:cubicBezTo>
                  <a:cubicBezTo>
                    <a:pt x="198" y="4626"/>
                    <a:pt x="0" y="6951"/>
                    <a:pt x="479" y="9078"/>
                  </a:cubicBezTo>
                  <a:cubicBezTo>
                    <a:pt x="973" y="11206"/>
                    <a:pt x="2078" y="12756"/>
                    <a:pt x="3348" y="14553"/>
                  </a:cubicBezTo>
                  <a:lnTo>
                    <a:pt x="21602" y="14553"/>
                  </a:lnTo>
                  <a:cubicBezTo>
                    <a:pt x="22822" y="13135"/>
                    <a:pt x="23201" y="11074"/>
                    <a:pt x="22492" y="9359"/>
                  </a:cubicBezTo>
                  <a:cubicBezTo>
                    <a:pt x="21800" y="7644"/>
                    <a:pt x="20019" y="6374"/>
                    <a:pt x="18122" y="6259"/>
                  </a:cubicBezTo>
                  <a:cubicBezTo>
                    <a:pt x="18043" y="6255"/>
                    <a:pt x="17963" y="6253"/>
                    <a:pt x="17884" y="6253"/>
                  </a:cubicBezTo>
                  <a:cubicBezTo>
                    <a:pt x="16050" y="6253"/>
                    <a:pt x="14232" y="7334"/>
                    <a:pt x="13489" y="8947"/>
                  </a:cubicBezTo>
                  <a:cubicBezTo>
                    <a:pt x="13093" y="7067"/>
                    <a:pt x="12664" y="5154"/>
                    <a:pt x="11708" y="3472"/>
                  </a:cubicBezTo>
                  <a:cubicBezTo>
                    <a:pt x="10735" y="1807"/>
                    <a:pt x="9119" y="355"/>
                    <a:pt x="7140" y="59"/>
                  </a:cubicBezTo>
                  <a:cubicBezTo>
                    <a:pt x="6888" y="19"/>
                    <a:pt x="6635" y="0"/>
                    <a:pt x="6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rot="10800000">
              <a:off x="8523166" y="-160064"/>
              <a:ext cx="972860" cy="366506"/>
            </a:xfrm>
            <a:custGeom>
              <a:avLst/>
              <a:gdLst/>
              <a:ahLst/>
              <a:cxnLst/>
              <a:rect l="l" t="t" r="r" b="b"/>
              <a:pathLst>
                <a:path w="12566" h="4734" extrusionOk="0">
                  <a:moveTo>
                    <a:pt x="6052" y="1"/>
                  </a:moveTo>
                  <a:cubicBezTo>
                    <a:pt x="3875" y="1"/>
                    <a:pt x="1830" y="1518"/>
                    <a:pt x="0" y="4519"/>
                  </a:cubicBezTo>
                  <a:lnTo>
                    <a:pt x="346" y="4733"/>
                  </a:lnTo>
                  <a:cubicBezTo>
                    <a:pt x="2111" y="1864"/>
                    <a:pt x="4024" y="413"/>
                    <a:pt x="6052" y="413"/>
                  </a:cubicBezTo>
                  <a:cubicBezTo>
                    <a:pt x="9515" y="413"/>
                    <a:pt x="12186" y="4684"/>
                    <a:pt x="12219" y="4733"/>
                  </a:cubicBezTo>
                  <a:lnTo>
                    <a:pt x="12565" y="4519"/>
                  </a:lnTo>
                  <a:cubicBezTo>
                    <a:pt x="12450" y="4321"/>
                    <a:pt x="9745" y="1"/>
                    <a:pt x="60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9"/>
            <p:cNvGrpSpPr/>
            <p:nvPr/>
          </p:nvGrpSpPr>
          <p:grpSpPr>
            <a:xfrm flipH="1">
              <a:off x="7989045" y="4604001"/>
              <a:ext cx="926901" cy="444391"/>
              <a:chOff x="1733084" y="2586526"/>
              <a:chExt cx="926901" cy="444391"/>
            </a:xfrm>
          </p:grpSpPr>
          <p:sp>
            <p:nvSpPr>
              <p:cNvPr id="138" name="Google Shape;138;p9"/>
              <p:cNvSpPr/>
              <p:nvPr/>
            </p:nvSpPr>
            <p:spPr>
              <a:xfrm flipH="1">
                <a:off x="1736906" y="2590397"/>
                <a:ext cx="923079" cy="440520"/>
              </a:xfrm>
              <a:custGeom>
                <a:avLst/>
                <a:gdLst/>
                <a:ahLst/>
                <a:cxnLst/>
                <a:rect l="l" t="t" r="r" b="b"/>
                <a:pathLst>
                  <a:path w="11923" h="5690" extrusionOk="0">
                    <a:moveTo>
                      <a:pt x="11642" y="0"/>
                    </a:moveTo>
                    <a:lnTo>
                      <a:pt x="6860" y="4502"/>
                    </a:lnTo>
                    <a:cubicBezTo>
                      <a:pt x="6452" y="4897"/>
                      <a:pt x="5971" y="5279"/>
                      <a:pt x="5490" y="5279"/>
                    </a:cubicBezTo>
                    <a:cubicBezTo>
                      <a:pt x="5408" y="5279"/>
                      <a:pt x="5326" y="5268"/>
                      <a:pt x="5244" y="5244"/>
                    </a:cubicBezTo>
                    <a:cubicBezTo>
                      <a:pt x="4849" y="5112"/>
                      <a:pt x="4618" y="4733"/>
                      <a:pt x="4370" y="4321"/>
                    </a:cubicBezTo>
                    <a:cubicBezTo>
                      <a:pt x="4156" y="3941"/>
                      <a:pt x="3909" y="3546"/>
                      <a:pt x="3529" y="3298"/>
                    </a:cubicBezTo>
                    <a:cubicBezTo>
                      <a:pt x="3276" y="3136"/>
                      <a:pt x="2997" y="3068"/>
                      <a:pt x="2718" y="3068"/>
                    </a:cubicBezTo>
                    <a:cubicBezTo>
                      <a:pt x="2233" y="3068"/>
                      <a:pt x="1748" y="3273"/>
                      <a:pt x="1402" y="3546"/>
                    </a:cubicBezTo>
                    <a:cubicBezTo>
                      <a:pt x="743" y="4057"/>
                      <a:pt x="248" y="4881"/>
                      <a:pt x="1" y="5343"/>
                    </a:cubicBezTo>
                    <a:lnTo>
                      <a:pt x="363" y="5541"/>
                    </a:lnTo>
                    <a:cubicBezTo>
                      <a:pt x="759" y="4815"/>
                      <a:pt x="1221" y="4205"/>
                      <a:pt x="1650" y="3875"/>
                    </a:cubicBezTo>
                    <a:cubicBezTo>
                      <a:pt x="1929" y="3650"/>
                      <a:pt x="2326" y="3480"/>
                      <a:pt x="2715" y="3480"/>
                    </a:cubicBezTo>
                    <a:cubicBezTo>
                      <a:pt x="2924" y="3480"/>
                      <a:pt x="3131" y="3529"/>
                      <a:pt x="3315" y="3644"/>
                    </a:cubicBezTo>
                    <a:cubicBezTo>
                      <a:pt x="3612" y="3842"/>
                      <a:pt x="3810" y="4172"/>
                      <a:pt x="4024" y="4518"/>
                    </a:cubicBezTo>
                    <a:cubicBezTo>
                      <a:pt x="4288" y="4980"/>
                      <a:pt x="4585" y="5475"/>
                      <a:pt x="5129" y="5640"/>
                    </a:cubicBezTo>
                    <a:cubicBezTo>
                      <a:pt x="5244" y="5673"/>
                      <a:pt x="5360" y="5689"/>
                      <a:pt x="5492" y="5689"/>
                    </a:cubicBezTo>
                    <a:cubicBezTo>
                      <a:pt x="6118" y="5689"/>
                      <a:pt x="6695" y="5227"/>
                      <a:pt x="7141" y="4799"/>
                    </a:cubicBezTo>
                    <a:lnTo>
                      <a:pt x="11923" y="297"/>
                    </a:lnTo>
                    <a:lnTo>
                      <a:pt x="116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flipH="1">
                <a:off x="1733084" y="2586526"/>
                <a:ext cx="111098" cy="120078"/>
              </a:xfrm>
              <a:custGeom>
                <a:avLst/>
                <a:gdLst/>
                <a:ahLst/>
                <a:cxnLst/>
                <a:rect l="l" t="t" r="r" b="b"/>
                <a:pathLst>
                  <a:path w="1435" h="1551" extrusionOk="0">
                    <a:moveTo>
                      <a:pt x="1221" y="1"/>
                    </a:moveTo>
                    <a:lnTo>
                      <a:pt x="0" y="149"/>
                    </a:lnTo>
                    <a:lnTo>
                      <a:pt x="50" y="561"/>
                    </a:lnTo>
                    <a:lnTo>
                      <a:pt x="990" y="446"/>
                    </a:lnTo>
                    <a:lnTo>
                      <a:pt x="990" y="446"/>
                    </a:lnTo>
                    <a:lnTo>
                      <a:pt x="825" y="1485"/>
                    </a:lnTo>
                    <a:lnTo>
                      <a:pt x="1237" y="1551"/>
                    </a:lnTo>
                    <a:lnTo>
                      <a:pt x="1435" y="232"/>
                    </a:lnTo>
                    <a:lnTo>
                      <a:pt x="122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494108" y="492919"/>
            <a:ext cx="3989786" cy="399600"/>
          </a:xfrm>
        </p:spPr>
        <p:txBody>
          <a:bodyPr/>
          <a:lstStyle/>
          <a:p>
            <a:r>
              <a:rPr lang="en-GB"/>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494099" y="1358100"/>
            <a:ext cx="3990600" cy="226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4657725" y="1358100"/>
            <a:ext cx="3990600" cy="226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494110" y="3780000"/>
            <a:ext cx="3987815" cy="183600"/>
          </a:xfrm>
        </p:spPr>
        <p:txBody>
          <a:bodyPr/>
          <a:lstStyle>
            <a:lvl1pPr>
              <a:buNone/>
              <a:defRPr sz="12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4670431" y="3780000"/>
            <a:ext cx="3979460" cy="183600"/>
          </a:xfrm>
        </p:spPr>
        <p:txBody>
          <a:bodyPr/>
          <a:lstStyle>
            <a:lvl1pPr>
              <a:buNone/>
              <a:defRPr sz="12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494108" y="980100"/>
            <a:ext cx="3989786"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494110" y="4158000"/>
            <a:ext cx="3987815" cy="464927"/>
          </a:xfrm>
        </p:spPr>
        <p:txBody>
          <a:bodyPr/>
          <a:lstStyle>
            <a:lvl1pPr>
              <a:defRPr sz="1200"/>
            </a:lvl1pPr>
            <a:lvl2pPr>
              <a:defRPr sz="1200"/>
            </a:lvl2pPr>
            <a:lvl3pPr>
              <a:defRPr sz="1200"/>
            </a:lvl3pPr>
            <a:lvl4pPr>
              <a:defRPr sz="1200"/>
            </a:lvl4pPr>
            <a:lvl5pPr>
              <a:defRPr sz="1800"/>
            </a:lvl5pPr>
          </a:lstStyle>
          <a:p>
            <a:pPr lvl="0"/>
            <a:r>
              <a:rPr lang="en-GB"/>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4658453" y="4158000"/>
            <a:ext cx="3991438" cy="466388"/>
          </a:xfrm>
        </p:spPr>
        <p:txBody>
          <a:bodyPr/>
          <a:lstStyle>
            <a:lvl1pPr>
              <a:defRPr sz="1200"/>
            </a:lvl1pPr>
            <a:lvl2pPr>
              <a:defRPr sz="1200"/>
            </a:lvl2pPr>
            <a:lvl3pPr>
              <a:defRPr sz="1200"/>
            </a:lvl3pPr>
            <a:lvl4pPr>
              <a:defRPr sz="1200"/>
            </a:lvl4pPr>
            <a:lvl5pPr>
              <a:defRPr sz="1800"/>
            </a:lvl5pPr>
          </a:lstStyle>
          <a:p>
            <a:pPr lvl="0"/>
            <a:r>
              <a:rPr lang="en-GB"/>
              <a:t>16pt supporting copy approx. 25 words</a:t>
            </a:r>
          </a:p>
        </p:txBody>
      </p:sp>
      <p:sp>
        <p:nvSpPr>
          <p:cNvPr id="14" name="Copyright">
            <a:extLst>
              <a:ext uri="{FF2B5EF4-FFF2-40B4-BE49-F238E27FC236}">
                <a16:creationId xmlns:a16="http://schemas.microsoft.com/office/drawing/2014/main" id="{5483EB19-998C-4763-8E8E-E11ED37F0FB8}"/>
              </a:ext>
            </a:extLst>
          </p:cNvPr>
          <p:cNvSpPr>
            <a:spLocks noGrp="1"/>
          </p:cNvSpPr>
          <p:nvPr>
            <p:ph type="body" sz="quarter" idx="29" hasCustomPrompt="1"/>
          </p:nvPr>
        </p:nvSpPr>
        <p:spPr>
          <a:xfrm rot="16200000">
            <a:off x="7412517" y="2405623"/>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15" name="Copyright">
            <a:extLst>
              <a:ext uri="{FF2B5EF4-FFF2-40B4-BE49-F238E27FC236}">
                <a16:creationId xmlns:a16="http://schemas.microsoft.com/office/drawing/2014/main" id="{50EF55B1-84B6-47C6-A9DD-73DF3C7CB8DB}"/>
              </a:ext>
            </a:extLst>
          </p:cNvPr>
          <p:cNvSpPr>
            <a:spLocks noGrp="1"/>
          </p:cNvSpPr>
          <p:nvPr>
            <p:ph type="body" sz="quarter" idx="30" hasCustomPrompt="1"/>
          </p:nvPr>
        </p:nvSpPr>
        <p:spPr>
          <a:xfrm rot="16200000">
            <a:off x="3249477" y="2405623"/>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37452294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494108" y="492919"/>
            <a:ext cx="3989786" cy="399600"/>
          </a:xfrm>
        </p:spPr>
        <p:txBody>
          <a:bodyPr/>
          <a:lstStyle/>
          <a:p>
            <a:r>
              <a:rPr lang="en-GB"/>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494100" y="1358504"/>
            <a:ext cx="2602800" cy="162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3269410" y="1358504"/>
            <a:ext cx="2603990" cy="162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6047185" y="1358504"/>
            <a:ext cx="2602706" cy="1620000"/>
          </a:xfrm>
          <a:solidFill>
            <a:schemeClr val="bg1">
              <a:lumMod val="95000"/>
            </a:schemeClr>
          </a:solidFill>
        </p:spPr>
        <p:txBody>
          <a:bodyPr tIns="504000" anchor="ctr"/>
          <a:lstStyle>
            <a:lvl1pPr algn="ctr">
              <a:lnSpc>
                <a:spcPct val="80000"/>
              </a:lnSpc>
              <a:spcAft>
                <a:spcPts val="0"/>
              </a:spcAft>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494110" y="3132000"/>
            <a:ext cx="2601515" cy="183600"/>
          </a:xfrm>
        </p:spPr>
        <p:txBody>
          <a:bodyPr/>
          <a:lstStyle>
            <a:lvl1pPr>
              <a:buNone/>
              <a:defRPr sz="12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3269364" y="3132000"/>
            <a:ext cx="2603990" cy="183600"/>
          </a:xfrm>
        </p:spPr>
        <p:txBody>
          <a:bodyPr/>
          <a:lstStyle>
            <a:lvl1pPr>
              <a:buNone/>
              <a:defRPr sz="12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6047185" y="3132000"/>
            <a:ext cx="2601515" cy="222647"/>
          </a:xfrm>
        </p:spPr>
        <p:txBody>
          <a:bodyPr/>
          <a:lstStyle>
            <a:lvl1pPr>
              <a:buNone/>
              <a:defRPr sz="12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494108" y="980100"/>
            <a:ext cx="3989786"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494110" y="3510001"/>
            <a:ext cx="2601515" cy="1110895"/>
          </a:xfrm>
        </p:spPr>
        <p:txBody>
          <a:bodyPr/>
          <a:lstStyle>
            <a:lvl1pPr>
              <a:defRPr sz="1200"/>
            </a:lvl1pPr>
            <a:lvl2pPr>
              <a:defRPr sz="1200"/>
            </a:lvl2pPr>
            <a:lvl3pPr>
              <a:defRPr sz="1200"/>
            </a:lvl3pPr>
            <a:lvl4pPr>
              <a:defRPr sz="1200">
                <a:solidFill>
                  <a:schemeClr val="accent1"/>
                </a:solidFill>
              </a:defRPr>
            </a:lvl4pPr>
            <a:lvl5pPr>
              <a:defRPr sz="1800"/>
            </a:lvl5pPr>
          </a:lstStyle>
          <a:p>
            <a:pPr lvl="0"/>
            <a:r>
              <a:rPr lang="en-GB"/>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3267076" y="3510000"/>
            <a:ext cx="2605088" cy="1114387"/>
          </a:xfrm>
        </p:spPr>
        <p:txBody>
          <a:bodyPr/>
          <a:lstStyle>
            <a:lvl1pPr>
              <a:defRPr sz="1200"/>
            </a:lvl1pPr>
            <a:lvl2pPr>
              <a:defRPr sz="1200"/>
            </a:lvl2pPr>
            <a:lvl3pPr>
              <a:defRPr sz="1200"/>
            </a:lvl3pPr>
            <a:lvl4pPr>
              <a:defRPr sz="1200">
                <a:solidFill>
                  <a:schemeClr val="accent1"/>
                </a:solidFill>
              </a:defRPr>
            </a:lvl4pPr>
            <a:lvl5pPr>
              <a:defRPr sz="1800"/>
            </a:lvl5pPr>
          </a:lstStyle>
          <a:p>
            <a:pPr lvl="0"/>
            <a:r>
              <a:rPr lang="en-GB"/>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6044803" y="3510000"/>
            <a:ext cx="2605088" cy="1114388"/>
          </a:xfrm>
        </p:spPr>
        <p:txBody>
          <a:bodyPr/>
          <a:lstStyle>
            <a:lvl1pPr>
              <a:defRPr sz="1200"/>
            </a:lvl1pPr>
            <a:lvl2pPr>
              <a:defRPr sz="1200"/>
            </a:lvl2pPr>
            <a:lvl3pPr>
              <a:defRPr sz="1200"/>
            </a:lvl3pPr>
            <a:lvl4pPr>
              <a:defRPr sz="1200">
                <a:solidFill>
                  <a:schemeClr val="accent1"/>
                </a:solidFill>
              </a:defRPr>
            </a:lvl4pPr>
            <a:lvl5pPr>
              <a:defRPr sz="1800"/>
            </a:lvl5pPr>
          </a:lstStyle>
          <a:p>
            <a:pPr lvl="0"/>
            <a:r>
              <a:rPr lang="en-GB"/>
              <a:t>16pt supporting copy approx. 25 words</a:t>
            </a:r>
          </a:p>
        </p:txBody>
      </p:sp>
      <p:sp>
        <p:nvSpPr>
          <p:cNvPr id="21" name="Copyright">
            <a:extLst>
              <a:ext uri="{FF2B5EF4-FFF2-40B4-BE49-F238E27FC236}">
                <a16:creationId xmlns:a16="http://schemas.microsoft.com/office/drawing/2014/main" id="{7597ACA5-BAFF-4F69-A27C-CC42E930FC5A}"/>
              </a:ext>
            </a:extLst>
          </p:cNvPr>
          <p:cNvSpPr>
            <a:spLocks noGrp="1"/>
          </p:cNvSpPr>
          <p:nvPr>
            <p:ph type="body" sz="quarter" idx="65" hasCustomPrompt="1"/>
          </p:nvPr>
        </p:nvSpPr>
        <p:spPr>
          <a:xfrm rot="16200000">
            <a:off x="7828948" y="2220550"/>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22" name="Copyright">
            <a:extLst>
              <a:ext uri="{FF2B5EF4-FFF2-40B4-BE49-F238E27FC236}">
                <a16:creationId xmlns:a16="http://schemas.microsoft.com/office/drawing/2014/main" id="{727AEC6E-0B13-4AE0-963F-9E317D70C9CF}"/>
              </a:ext>
            </a:extLst>
          </p:cNvPr>
          <p:cNvSpPr>
            <a:spLocks noGrp="1"/>
          </p:cNvSpPr>
          <p:nvPr>
            <p:ph type="body" sz="quarter" idx="30" hasCustomPrompt="1"/>
          </p:nvPr>
        </p:nvSpPr>
        <p:spPr>
          <a:xfrm rot="16200000">
            <a:off x="5046759" y="2220550"/>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23" name="Copyright">
            <a:extLst>
              <a:ext uri="{FF2B5EF4-FFF2-40B4-BE49-F238E27FC236}">
                <a16:creationId xmlns:a16="http://schemas.microsoft.com/office/drawing/2014/main" id="{0886C253-7D1A-44B3-BD61-DA9FCBA67F6C}"/>
              </a:ext>
            </a:extLst>
          </p:cNvPr>
          <p:cNvSpPr>
            <a:spLocks noGrp="1"/>
          </p:cNvSpPr>
          <p:nvPr>
            <p:ph type="body" sz="quarter" idx="66" hasCustomPrompt="1"/>
          </p:nvPr>
        </p:nvSpPr>
        <p:spPr>
          <a:xfrm rot="16200000">
            <a:off x="2260125" y="2220550"/>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16687144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494108" y="492919"/>
            <a:ext cx="3989786" cy="399600"/>
          </a:xfrm>
        </p:spPr>
        <p:txBody>
          <a:bodyPr/>
          <a:lstStyle/>
          <a:p>
            <a:r>
              <a:rPr lang="en-GB"/>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494100" y="1358504"/>
            <a:ext cx="1890000" cy="162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2594700" y="1358504"/>
            <a:ext cx="1890000" cy="162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4659302" y="1358504"/>
            <a:ext cx="1890000" cy="1620000"/>
          </a:xfrm>
          <a:solidFill>
            <a:schemeClr val="bg1">
              <a:lumMod val="95000"/>
            </a:schemeClr>
          </a:solidFill>
        </p:spPr>
        <p:txBody>
          <a:bodyPr tIns="504000" anchor="ctr"/>
          <a:lstStyle>
            <a:lvl1pPr marL="0" indent="0" algn="ctr">
              <a:lnSpc>
                <a:spcPct val="80000"/>
              </a:lnSpc>
              <a:spcAft>
                <a:spcPts val="0"/>
              </a:spcAft>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494109" y="3132000"/>
            <a:ext cx="1890000" cy="183600"/>
          </a:xfrm>
        </p:spPr>
        <p:txBody>
          <a:bodyPr/>
          <a:lstStyle>
            <a:lvl1pPr>
              <a:buNone/>
              <a:defRPr sz="12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2594700" y="3132000"/>
            <a:ext cx="1890000" cy="183600"/>
          </a:xfrm>
        </p:spPr>
        <p:txBody>
          <a:bodyPr/>
          <a:lstStyle>
            <a:lvl1pPr>
              <a:buNone/>
              <a:defRPr sz="12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4659302" y="3132000"/>
            <a:ext cx="1890000" cy="222647"/>
          </a:xfrm>
        </p:spPr>
        <p:txBody>
          <a:bodyPr/>
          <a:lstStyle>
            <a:lvl1pPr>
              <a:buNone/>
              <a:defRPr sz="12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494108" y="980100"/>
            <a:ext cx="3989786" cy="184666"/>
          </a:xfrm>
        </p:spPr>
        <p:txBody>
          <a:bodyPr lIns="0" tIns="0" rIns="0" bIns="0">
            <a:noAutofit/>
          </a:bodyPr>
          <a:lstStyle>
            <a:lvl1pPr marL="0" indent="0" algn="l">
              <a:buNone/>
              <a:defRPr lang="en-GB" sz="1200" b="1" kern="1200" dirty="0">
                <a:solidFill>
                  <a:schemeClr val="accent1"/>
                </a:solidFill>
                <a:latin typeface="Arial" panose="020B0604020202020204" pitchFamily="34" charset="0"/>
                <a:ea typeface="+mn-ea"/>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gn="l" defTabSz="685800" rtl="0" eaLnBrk="1" latinLnBrk="0" hangingPunct="1">
              <a:lnSpc>
                <a:spcPct val="100000"/>
              </a:lnSpc>
              <a:spcBef>
                <a:spcPts val="750"/>
              </a:spcBef>
              <a:buFontTx/>
              <a:buNone/>
            </a:pPr>
            <a:r>
              <a:rPr lang="en-GB"/>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494111" y="3510001"/>
            <a:ext cx="1890000" cy="1110895"/>
          </a:xfrm>
        </p:spPr>
        <p:txBody>
          <a:bodyPr/>
          <a:lstStyle>
            <a:lvl1pPr>
              <a:defRPr sz="1200"/>
            </a:lvl1pPr>
            <a:lvl2pPr>
              <a:defRPr sz="1200"/>
            </a:lvl2pPr>
            <a:lvl3pPr>
              <a:defRPr sz="1200"/>
            </a:lvl3pPr>
            <a:lvl4pPr>
              <a:defRPr sz="1200">
                <a:solidFill>
                  <a:schemeClr val="accent1"/>
                </a:solidFill>
              </a:defRPr>
            </a:lvl4pPr>
            <a:lvl5pPr>
              <a:defRPr sz="1800"/>
            </a:lvl5pPr>
          </a:lstStyle>
          <a:p>
            <a:pPr lvl="0"/>
            <a:r>
              <a:rPr lang="en-GB"/>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2594700" y="3510000"/>
            <a:ext cx="1890000" cy="1114387"/>
          </a:xfrm>
        </p:spPr>
        <p:txBody>
          <a:bodyPr/>
          <a:lstStyle>
            <a:lvl1pPr>
              <a:defRPr sz="1200"/>
            </a:lvl1pPr>
            <a:lvl2pPr>
              <a:defRPr sz="1200"/>
            </a:lvl2pPr>
            <a:lvl3pPr>
              <a:defRPr sz="1200"/>
            </a:lvl3pPr>
            <a:lvl4pPr>
              <a:defRPr sz="1200">
                <a:solidFill>
                  <a:schemeClr val="accent1"/>
                </a:solidFill>
              </a:defRPr>
            </a:lvl4pPr>
            <a:lvl5pPr>
              <a:defRPr sz="1800"/>
            </a:lvl5pPr>
          </a:lstStyle>
          <a:p>
            <a:pPr lvl="0"/>
            <a:r>
              <a:rPr lang="en-GB"/>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4656920" y="3510000"/>
            <a:ext cx="1890000" cy="1114388"/>
          </a:xfrm>
        </p:spPr>
        <p:txBody>
          <a:bodyPr/>
          <a:lstStyle>
            <a:lvl1pPr>
              <a:defRPr sz="1200"/>
            </a:lvl1pPr>
            <a:lvl2pPr>
              <a:defRPr sz="1200"/>
            </a:lvl2pPr>
            <a:lvl3pPr>
              <a:defRPr sz="1200"/>
            </a:lvl3pPr>
            <a:lvl4pPr>
              <a:defRPr sz="1200">
                <a:solidFill>
                  <a:schemeClr val="accent1"/>
                </a:solidFill>
              </a:defRPr>
            </a:lvl4pPr>
            <a:lvl5pPr>
              <a:defRPr sz="1800"/>
            </a:lvl5pPr>
          </a:lstStyle>
          <a:p>
            <a:pPr lvl="0"/>
            <a:r>
              <a:rPr lang="en-GB"/>
              <a:t>16pt supporting copy approx. 25 words</a:t>
            </a:r>
          </a:p>
        </p:txBody>
      </p:sp>
      <p:sp>
        <p:nvSpPr>
          <p:cNvPr id="22" name="Picture Placeholder 5">
            <a:extLst>
              <a:ext uri="{FF2B5EF4-FFF2-40B4-BE49-F238E27FC236}">
                <a16:creationId xmlns:a16="http://schemas.microsoft.com/office/drawing/2014/main" id="{28CE1F51-26D3-4AFF-AC64-50FE35F0F898}"/>
              </a:ext>
            </a:extLst>
          </p:cNvPr>
          <p:cNvSpPr>
            <a:spLocks noGrp="1"/>
          </p:cNvSpPr>
          <p:nvPr>
            <p:ph type="pic" sz="quarter" idx="65" hasCustomPrompt="1"/>
          </p:nvPr>
        </p:nvSpPr>
        <p:spPr>
          <a:xfrm>
            <a:off x="6759891" y="1358504"/>
            <a:ext cx="1890000" cy="1620000"/>
          </a:xfrm>
          <a:solidFill>
            <a:schemeClr val="bg1">
              <a:lumMod val="95000"/>
            </a:schemeClr>
          </a:solidFill>
        </p:spPr>
        <p:txBody>
          <a:bodyPr tIns="504000" anchor="ctr"/>
          <a:lstStyle>
            <a:lvl1pPr marL="0" indent="0" algn="ctr">
              <a:lnSpc>
                <a:spcPct val="80000"/>
              </a:lnSpc>
              <a:spcAft>
                <a:spcPts val="0"/>
              </a:spcAft>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4" name="Text Placeholder 18">
            <a:extLst>
              <a:ext uri="{FF2B5EF4-FFF2-40B4-BE49-F238E27FC236}">
                <a16:creationId xmlns:a16="http://schemas.microsoft.com/office/drawing/2014/main" id="{BBD421C5-4249-46AF-A7DF-D2B7BC25117C}"/>
              </a:ext>
            </a:extLst>
          </p:cNvPr>
          <p:cNvSpPr>
            <a:spLocks noGrp="1"/>
          </p:cNvSpPr>
          <p:nvPr>
            <p:ph type="body" sz="quarter" idx="67" hasCustomPrompt="1"/>
          </p:nvPr>
        </p:nvSpPr>
        <p:spPr>
          <a:xfrm>
            <a:off x="6759891" y="3132000"/>
            <a:ext cx="1890000" cy="222647"/>
          </a:xfrm>
        </p:spPr>
        <p:txBody>
          <a:bodyPr/>
          <a:lstStyle>
            <a:lvl1pPr>
              <a:buNone/>
              <a:defRPr sz="1200" b="1">
                <a:solidFill>
                  <a:schemeClr val="accent1"/>
                </a:solidFill>
                <a:latin typeface="Arial" panose="020B0604020202020204" pitchFamily="34" charset="0"/>
                <a:cs typeface="Arial" panose="020B0604020202020204" pitchFamily="34" charset="0"/>
              </a:defRPr>
            </a:lvl1pPr>
          </a:lstStyle>
          <a:p>
            <a:pPr lvl="0"/>
            <a:r>
              <a:rPr lang="en-GB"/>
              <a:t>Optional heading</a:t>
            </a:r>
          </a:p>
        </p:txBody>
      </p:sp>
      <p:sp>
        <p:nvSpPr>
          <p:cNvPr id="25" name="Text Placeholder 17">
            <a:extLst>
              <a:ext uri="{FF2B5EF4-FFF2-40B4-BE49-F238E27FC236}">
                <a16:creationId xmlns:a16="http://schemas.microsoft.com/office/drawing/2014/main" id="{F5A65D52-EABA-4531-B02D-B641D9A8B78E}"/>
              </a:ext>
            </a:extLst>
          </p:cNvPr>
          <p:cNvSpPr>
            <a:spLocks noGrp="1"/>
          </p:cNvSpPr>
          <p:nvPr>
            <p:ph type="body" sz="quarter" idx="68" hasCustomPrompt="1"/>
          </p:nvPr>
        </p:nvSpPr>
        <p:spPr>
          <a:xfrm>
            <a:off x="6757510" y="3510000"/>
            <a:ext cx="1890000" cy="1114388"/>
          </a:xfrm>
        </p:spPr>
        <p:txBody>
          <a:bodyPr/>
          <a:lstStyle>
            <a:lvl1pPr>
              <a:defRPr sz="1200"/>
            </a:lvl1pPr>
            <a:lvl2pPr>
              <a:defRPr sz="1200"/>
            </a:lvl2pPr>
            <a:lvl3pPr>
              <a:defRPr sz="1200"/>
            </a:lvl3pPr>
            <a:lvl4pPr>
              <a:defRPr sz="1200">
                <a:solidFill>
                  <a:schemeClr val="accent1"/>
                </a:solidFill>
              </a:defRPr>
            </a:lvl4pPr>
            <a:lvl5pPr>
              <a:defRPr sz="1800"/>
            </a:lvl5pPr>
          </a:lstStyle>
          <a:p>
            <a:pPr lvl="0"/>
            <a:r>
              <a:rPr lang="en-GB"/>
              <a:t>16pt supporting copy approx. 25 words</a:t>
            </a:r>
          </a:p>
        </p:txBody>
      </p:sp>
      <p:sp>
        <p:nvSpPr>
          <p:cNvPr id="26" name="Copyright">
            <a:extLst>
              <a:ext uri="{FF2B5EF4-FFF2-40B4-BE49-F238E27FC236}">
                <a16:creationId xmlns:a16="http://schemas.microsoft.com/office/drawing/2014/main" id="{DAA6FF9A-F009-49E2-9244-B19010D14F35}"/>
              </a:ext>
            </a:extLst>
          </p:cNvPr>
          <p:cNvSpPr>
            <a:spLocks noGrp="1"/>
          </p:cNvSpPr>
          <p:nvPr>
            <p:ph type="body" sz="quarter" idx="69" hasCustomPrompt="1"/>
          </p:nvPr>
        </p:nvSpPr>
        <p:spPr>
          <a:xfrm rot="16200000">
            <a:off x="7822089" y="2215978"/>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28" name="Picture Placeholder 5">
            <a:extLst>
              <a:ext uri="{FF2B5EF4-FFF2-40B4-BE49-F238E27FC236}">
                <a16:creationId xmlns:a16="http://schemas.microsoft.com/office/drawing/2014/main" id="{ED5DFF67-256E-4BA0-B43C-D5CBD4D62F64}"/>
              </a:ext>
            </a:extLst>
          </p:cNvPr>
          <p:cNvSpPr>
            <a:spLocks noGrp="1"/>
          </p:cNvSpPr>
          <p:nvPr>
            <p:ph type="pic" sz="quarter" idx="70" hasCustomPrompt="1"/>
          </p:nvPr>
        </p:nvSpPr>
        <p:spPr>
          <a:xfrm>
            <a:off x="6759891" y="1353932"/>
            <a:ext cx="1890000" cy="1620000"/>
          </a:xfrm>
          <a:solidFill>
            <a:schemeClr val="bg1">
              <a:lumMod val="95000"/>
            </a:schemeClr>
          </a:solidFill>
        </p:spPr>
        <p:txBody>
          <a:bodyPr tIns="504000" anchor="ctr"/>
          <a:lstStyle>
            <a:lvl1pPr marL="0" indent="0" algn="ctr">
              <a:lnSpc>
                <a:spcPct val="80000"/>
              </a:lnSpc>
              <a:spcAft>
                <a:spcPts val="0"/>
              </a:spcAft>
              <a:buNone/>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9" name="Copyright">
            <a:extLst>
              <a:ext uri="{FF2B5EF4-FFF2-40B4-BE49-F238E27FC236}">
                <a16:creationId xmlns:a16="http://schemas.microsoft.com/office/drawing/2014/main" id="{4646808F-ADC5-496F-BB90-E0DFAD28C2F4}"/>
              </a:ext>
            </a:extLst>
          </p:cNvPr>
          <p:cNvSpPr>
            <a:spLocks noGrp="1"/>
          </p:cNvSpPr>
          <p:nvPr>
            <p:ph type="body" sz="quarter" idx="71" hasCustomPrompt="1"/>
          </p:nvPr>
        </p:nvSpPr>
        <p:spPr>
          <a:xfrm rot="16200000">
            <a:off x="7822089" y="2211406"/>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30" name="Copyright">
            <a:extLst>
              <a:ext uri="{FF2B5EF4-FFF2-40B4-BE49-F238E27FC236}">
                <a16:creationId xmlns:a16="http://schemas.microsoft.com/office/drawing/2014/main" id="{B341DC74-1817-47AE-AD29-20A16E784251}"/>
              </a:ext>
            </a:extLst>
          </p:cNvPr>
          <p:cNvSpPr>
            <a:spLocks noGrp="1"/>
          </p:cNvSpPr>
          <p:nvPr>
            <p:ph type="body" sz="quarter" idx="72" hasCustomPrompt="1"/>
          </p:nvPr>
        </p:nvSpPr>
        <p:spPr>
          <a:xfrm rot="16200000">
            <a:off x="5711984" y="2211406"/>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31" name="Copyright">
            <a:extLst>
              <a:ext uri="{FF2B5EF4-FFF2-40B4-BE49-F238E27FC236}">
                <a16:creationId xmlns:a16="http://schemas.microsoft.com/office/drawing/2014/main" id="{489578E9-FF2D-4ED4-A34F-254B0035111E}"/>
              </a:ext>
            </a:extLst>
          </p:cNvPr>
          <p:cNvSpPr>
            <a:spLocks noGrp="1"/>
          </p:cNvSpPr>
          <p:nvPr>
            <p:ph type="body" sz="quarter" idx="73" hasCustomPrompt="1"/>
          </p:nvPr>
        </p:nvSpPr>
        <p:spPr>
          <a:xfrm rot="16200000">
            <a:off x="3659282" y="2211406"/>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32" name="Copyright">
            <a:extLst>
              <a:ext uri="{FF2B5EF4-FFF2-40B4-BE49-F238E27FC236}">
                <a16:creationId xmlns:a16="http://schemas.microsoft.com/office/drawing/2014/main" id="{F9BE0760-36BE-4E10-A52A-31801D404376}"/>
              </a:ext>
            </a:extLst>
          </p:cNvPr>
          <p:cNvSpPr>
            <a:spLocks noGrp="1"/>
          </p:cNvSpPr>
          <p:nvPr>
            <p:ph type="body" sz="quarter" idx="74" hasCustomPrompt="1"/>
          </p:nvPr>
        </p:nvSpPr>
        <p:spPr>
          <a:xfrm rot="16200000">
            <a:off x="1549178" y="2211406"/>
            <a:ext cx="135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20148764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638043" y="2103300"/>
            <a:ext cx="2457000" cy="615600"/>
          </a:xfrm>
        </p:spPr>
        <p:txBody>
          <a:bodyPr/>
          <a:lstStyle>
            <a:lvl1pPr marL="0" indent="0">
              <a:buNone/>
              <a:tabLst/>
              <a:defRPr>
                <a:solidFill>
                  <a:schemeClr val="accent1"/>
                </a:solidFill>
              </a:defRPr>
            </a:lvl1pPr>
          </a:lstStyle>
          <a:p>
            <a:pPr lvl="0"/>
            <a:r>
              <a:rPr lang="en-GB"/>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3411774" y="2103300"/>
            <a:ext cx="2457000" cy="615600"/>
          </a:xfrm>
        </p:spPr>
        <p:txBody>
          <a:bodyPr/>
          <a:lstStyle>
            <a:lvl1pPr>
              <a:buNone/>
              <a:defRPr>
                <a:solidFill>
                  <a:schemeClr val="accent1"/>
                </a:solidFill>
              </a:defRPr>
            </a:lvl1pPr>
          </a:lstStyle>
          <a:p>
            <a:pPr marL="0" marR="0" lvl="0" indent="0" algn="l" defTabSz="685800" rtl="0" eaLnBrk="1" fontAlgn="auto" latinLnBrk="0" hangingPunct="1">
              <a:lnSpc>
                <a:spcPct val="100000"/>
              </a:lnSpc>
              <a:spcBef>
                <a:spcPts val="0"/>
              </a:spcBef>
              <a:spcAft>
                <a:spcPts val="675"/>
              </a:spcAft>
              <a:buClrTx/>
              <a:buSzTx/>
              <a:buFont typeface="Arial" panose="020B0604020202020204" pitchFamily="34" charset="0"/>
              <a:buNone/>
              <a:tabLst/>
              <a:defRPr/>
            </a:pPr>
            <a:r>
              <a:rPr lang="en-GB"/>
              <a:t>Large display copy, value statement</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6191627" y="2103300"/>
            <a:ext cx="2457000" cy="615600"/>
          </a:xfrm>
        </p:spPr>
        <p:txBody>
          <a:bodyPr/>
          <a:lstStyle>
            <a:lvl1pPr>
              <a:buNone/>
              <a:defRPr>
                <a:solidFill>
                  <a:schemeClr val="accent1"/>
                </a:solidFill>
              </a:defRPr>
            </a:lvl1pPr>
          </a:lstStyle>
          <a:p>
            <a:pPr marL="0" marR="0" lvl="0" indent="0" algn="l" defTabSz="685800" rtl="0" eaLnBrk="1" fontAlgn="auto" latinLnBrk="0" hangingPunct="1">
              <a:lnSpc>
                <a:spcPct val="100000"/>
              </a:lnSpc>
              <a:spcBef>
                <a:spcPts val="0"/>
              </a:spcBef>
              <a:spcAft>
                <a:spcPts val="675"/>
              </a:spcAft>
              <a:buClrTx/>
              <a:buSzTx/>
              <a:buFont typeface="Arial" panose="020B0604020202020204" pitchFamily="34" charset="0"/>
              <a:buNone/>
              <a:tabLst/>
              <a:defRPr/>
            </a:pPr>
            <a:r>
              <a:rPr lang="en-GB"/>
              <a:t>Large display copy, value statement</a:t>
            </a:r>
          </a:p>
        </p:txBody>
      </p:sp>
      <p:grpSp>
        <p:nvGrpSpPr>
          <p:cNvPr id="13" name="Group 12">
            <a:extLst>
              <a:ext uri="{FF2B5EF4-FFF2-40B4-BE49-F238E27FC236}">
                <a16:creationId xmlns:a16="http://schemas.microsoft.com/office/drawing/2014/main" id="{808EF2ED-36D2-4840-B9E1-0A9032B9864E}"/>
              </a:ext>
            </a:extLst>
          </p:cNvPr>
          <p:cNvGrpSpPr/>
          <p:nvPr userDrawn="1"/>
        </p:nvGrpSpPr>
        <p:grpSpPr>
          <a:xfrm>
            <a:off x="494110" y="2100943"/>
            <a:ext cx="5549613" cy="1404000"/>
            <a:chOff x="658813" y="2801257"/>
            <a:chExt cx="7399484" cy="3399517"/>
          </a:xfrm>
        </p:grpSpPr>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B6101D-722B-42FE-91FC-BE90AC17C2DF}"/>
                </a:ext>
              </a:extLst>
            </p:cNvPr>
            <p:cNvCxnSpPr>
              <a:cxnSpLocks/>
            </p:cNvCxnSpPr>
            <p:nvPr userDrawn="1"/>
          </p:nvCxnSpPr>
          <p:spPr>
            <a:xfrm>
              <a:off x="8058297"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638043" y="2810700"/>
            <a:ext cx="2456576" cy="694243"/>
          </a:xfrm>
        </p:spPr>
        <p:txBody>
          <a:bodyPr/>
          <a:lstStyle>
            <a:lvl1pPr marL="0" indent="0">
              <a:buNone/>
              <a:defRPr sz="15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3411774" y="2810700"/>
            <a:ext cx="2457000" cy="694243"/>
          </a:xfrm>
        </p:spPr>
        <p:txBody>
          <a:bodyPr/>
          <a:lstStyle>
            <a:lvl1pPr marL="0" indent="0">
              <a:buNone/>
              <a:defRPr sz="15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6191627" y="2810700"/>
            <a:ext cx="2457000" cy="694243"/>
          </a:xfrm>
        </p:spPr>
        <p:txBody>
          <a:bodyPr/>
          <a:lstStyle>
            <a:lvl1pPr marL="0" indent="0">
              <a:buNone/>
              <a:defRPr sz="15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p:txBody>
      </p:sp>
      <p:sp>
        <p:nvSpPr>
          <p:cNvPr id="3" name="Footer Placeholder 2">
            <a:extLst>
              <a:ext uri="{FF2B5EF4-FFF2-40B4-BE49-F238E27FC236}">
                <a16:creationId xmlns:a16="http://schemas.microsoft.com/office/drawing/2014/main" id="{351227C5-83F5-4CE5-A066-ABCED3EA89D7}"/>
              </a:ext>
            </a:extLst>
          </p:cNvPr>
          <p:cNvSpPr>
            <a:spLocks noGrp="1"/>
          </p:cNvSpPr>
          <p:nvPr>
            <p:ph type="ftr" sz="quarter" idx="16"/>
          </p:nvPr>
        </p:nvSpPr>
        <p:spPr/>
        <p:txBody>
          <a:bodyPr/>
          <a:lstStyle/>
          <a:p>
            <a:endParaRPr lang="en-GB"/>
          </a:p>
        </p:txBody>
      </p:sp>
      <p:sp>
        <p:nvSpPr>
          <p:cNvPr id="5" name="Slide Number Placeholder 4">
            <a:extLst>
              <a:ext uri="{FF2B5EF4-FFF2-40B4-BE49-F238E27FC236}">
                <a16:creationId xmlns:a16="http://schemas.microsoft.com/office/drawing/2014/main" id="{1F877054-906F-4483-A462-E297703E3BE8}"/>
              </a:ext>
            </a:extLst>
          </p:cNvPr>
          <p:cNvSpPr>
            <a:spLocks noGrp="1"/>
          </p:cNvSpPr>
          <p:nvPr>
            <p:ph type="sldNum" sz="quarter" idx="17"/>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25871653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21" name="Text Placeholder 3">
            <a:extLst>
              <a:ext uri="{FF2B5EF4-FFF2-40B4-BE49-F238E27FC236}">
                <a16:creationId xmlns:a16="http://schemas.microsoft.com/office/drawing/2014/main" id="{A5A24406-0F34-44BC-B91E-8F2322E95E3E}"/>
              </a:ext>
            </a:extLst>
          </p:cNvPr>
          <p:cNvSpPr>
            <a:spLocks noGrp="1"/>
          </p:cNvSpPr>
          <p:nvPr>
            <p:ph type="body" sz="quarter" idx="15" hasCustomPrompt="1"/>
          </p:nvPr>
        </p:nvSpPr>
        <p:spPr>
          <a:xfrm>
            <a:off x="629578" y="2992805"/>
            <a:ext cx="3501717" cy="615600"/>
          </a:xfrm>
        </p:spPr>
        <p:txBody>
          <a:bodyPr/>
          <a:lstStyle>
            <a:lvl1pPr marL="0" indent="0">
              <a:buNone/>
              <a:defRPr>
                <a:solidFill>
                  <a:schemeClr val="accent1"/>
                </a:solidFill>
              </a:defRPr>
            </a:lvl1pPr>
          </a:lstStyle>
          <a:p>
            <a:pPr lvl="0"/>
            <a:r>
              <a:rPr lang="en-GB"/>
              <a:t>Large display copy, value statement</a:t>
            </a:r>
          </a:p>
        </p:txBody>
      </p:sp>
      <p:sp>
        <p:nvSpPr>
          <p:cNvPr id="22" name="Text Placeholder 5">
            <a:extLst>
              <a:ext uri="{FF2B5EF4-FFF2-40B4-BE49-F238E27FC236}">
                <a16:creationId xmlns:a16="http://schemas.microsoft.com/office/drawing/2014/main" id="{830F4158-415A-49A9-A700-8F5CE11B8734}"/>
              </a:ext>
            </a:extLst>
          </p:cNvPr>
          <p:cNvSpPr>
            <a:spLocks noGrp="1"/>
          </p:cNvSpPr>
          <p:nvPr>
            <p:ph type="body" sz="quarter" idx="16" hasCustomPrompt="1"/>
          </p:nvPr>
        </p:nvSpPr>
        <p:spPr>
          <a:xfrm>
            <a:off x="4787578" y="2992805"/>
            <a:ext cx="3501100" cy="615600"/>
          </a:xfrm>
        </p:spPr>
        <p:txBody>
          <a:bodyPr/>
          <a:lstStyle>
            <a:lvl1pPr>
              <a:buNone/>
              <a:defRPr>
                <a:solidFill>
                  <a:schemeClr val="accent1"/>
                </a:solidFill>
              </a:defRPr>
            </a:lvl1pPr>
          </a:lstStyle>
          <a:p>
            <a:pPr marL="0" marR="0" lvl="0" indent="0" algn="l" defTabSz="685800" rtl="0" eaLnBrk="1" fontAlgn="auto" latinLnBrk="0" hangingPunct="1">
              <a:lnSpc>
                <a:spcPct val="100000"/>
              </a:lnSpc>
              <a:spcBef>
                <a:spcPts val="0"/>
              </a:spcBef>
              <a:spcAft>
                <a:spcPts val="675"/>
              </a:spcAft>
              <a:buClrTx/>
              <a:buSzTx/>
              <a:buFont typeface="Arial" panose="020B0604020202020204" pitchFamily="34" charset="0"/>
              <a:buNone/>
              <a:tabLst/>
              <a:defRPr/>
            </a:pPr>
            <a:r>
              <a:rPr lang="en-GB"/>
              <a:t>Large display copy, value statement</a:t>
            </a:r>
          </a:p>
        </p:txBody>
      </p:sp>
      <p:cxnSp>
        <p:nvCxnSpPr>
          <p:cNvPr id="23" name="Straight Connector 22">
            <a:extLst>
              <a:ext uri="{FF2B5EF4-FFF2-40B4-BE49-F238E27FC236}">
                <a16:creationId xmlns:a16="http://schemas.microsoft.com/office/drawing/2014/main" id="{EFE09FC0-0358-4B7E-A8CA-686AB04A1F3D}"/>
              </a:ext>
            </a:extLst>
          </p:cNvPr>
          <p:cNvCxnSpPr>
            <a:cxnSpLocks/>
          </p:cNvCxnSpPr>
          <p:nvPr userDrawn="1"/>
        </p:nvCxnSpPr>
        <p:spPr>
          <a:xfrm>
            <a:off x="493926" y="2990447"/>
            <a:ext cx="0" cy="140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51518F-8E5B-4C6F-92AA-D8E3AFC4E680}"/>
              </a:ext>
            </a:extLst>
          </p:cNvPr>
          <p:cNvCxnSpPr>
            <a:cxnSpLocks/>
          </p:cNvCxnSpPr>
          <p:nvPr userDrawn="1"/>
        </p:nvCxnSpPr>
        <p:spPr>
          <a:xfrm>
            <a:off x="4658735" y="2990447"/>
            <a:ext cx="0" cy="140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2C6E029F-3EE9-49EC-B5C4-06772A6A8EF3}"/>
              </a:ext>
            </a:extLst>
          </p:cNvPr>
          <p:cNvSpPr>
            <a:spLocks noGrp="1"/>
          </p:cNvSpPr>
          <p:nvPr>
            <p:ph type="body" sz="quarter" idx="17" hasCustomPrompt="1"/>
          </p:nvPr>
        </p:nvSpPr>
        <p:spPr>
          <a:xfrm>
            <a:off x="629578" y="3700205"/>
            <a:ext cx="3501112" cy="694243"/>
          </a:xfrm>
        </p:spPr>
        <p:txBody>
          <a:bodyPr/>
          <a:lstStyle>
            <a:lvl1pPr marL="0" indent="0">
              <a:buNone/>
              <a:defRPr sz="15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26" name="Text Placeholder 18">
            <a:extLst>
              <a:ext uri="{FF2B5EF4-FFF2-40B4-BE49-F238E27FC236}">
                <a16:creationId xmlns:a16="http://schemas.microsoft.com/office/drawing/2014/main" id="{6CBCB53F-8EB6-4E3E-98D4-4576BB6BD688}"/>
              </a:ext>
            </a:extLst>
          </p:cNvPr>
          <p:cNvSpPr>
            <a:spLocks noGrp="1"/>
          </p:cNvSpPr>
          <p:nvPr>
            <p:ph type="body" sz="quarter" idx="18" hasCustomPrompt="1"/>
          </p:nvPr>
        </p:nvSpPr>
        <p:spPr>
          <a:xfrm>
            <a:off x="4787578" y="3700205"/>
            <a:ext cx="3501100" cy="694243"/>
          </a:xfrm>
        </p:spPr>
        <p:txBody>
          <a:bodyPr/>
          <a:lstStyle>
            <a:lvl1pPr marL="0" indent="0">
              <a:buNone/>
              <a:defRPr sz="15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629578" y="1358504"/>
            <a:ext cx="3501717" cy="615600"/>
          </a:xfrm>
        </p:spPr>
        <p:txBody>
          <a:bodyPr/>
          <a:lstStyle>
            <a:lvl1pPr marL="0" indent="0">
              <a:buNone/>
              <a:defRPr>
                <a:solidFill>
                  <a:schemeClr val="accent1"/>
                </a:solidFill>
              </a:defRPr>
            </a:lvl1pPr>
          </a:lstStyle>
          <a:p>
            <a:pPr lvl="0"/>
            <a:r>
              <a:rPr lang="en-GB"/>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787578" y="1358504"/>
            <a:ext cx="3501100" cy="615600"/>
          </a:xfrm>
        </p:spPr>
        <p:txBody>
          <a:bodyPr/>
          <a:lstStyle>
            <a:lvl1pPr>
              <a:buNone/>
              <a:defRPr>
                <a:solidFill>
                  <a:schemeClr val="accent1"/>
                </a:solidFill>
              </a:defRPr>
            </a:lvl1pPr>
          </a:lstStyle>
          <a:p>
            <a:pPr marL="0" marR="0" lvl="0" indent="0" algn="l" defTabSz="685800" rtl="0" eaLnBrk="1" fontAlgn="auto" latinLnBrk="0" hangingPunct="1">
              <a:lnSpc>
                <a:spcPct val="100000"/>
              </a:lnSpc>
              <a:spcBef>
                <a:spcPts val="0"/>
              </a:spcBef>
              <a:spcAft>
                <a:spcPts val="675"/>
              </a:spcAft>
              <a:buClrTx/>
              <a:buSzTx/>
              <a:buFont typeface="Arial" panose="020B0604020202020204" pitchFamily="34" charset="0"/>
              <a:buNone/>
              <a:tabLst/>
              <a:defRPr/>
            </a:pPr>
            <a:r>
              <a:rPr lang="en-GB"/>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494110" y="1356146"/>
            <a:ext cx="0" cy="140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4658919" y="1356146"/>
            <a:ext cx="0" cy="1404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629578" y="2065904"/>
            <a:ext cx="3501112" cy="694243"/>
          </a:xfrm>
        </p:spPr>
        <p:txBody>
          <a:bodyPr/>
          <a:lstStyle>
            <a:lvl1pPr marL="0" indent="0">
              <a:buNone/>
              <a:defRPr sz="15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4787578" y="2065904"/>
            <a:ext cx="3501100" cy="694243"/>
          </a:xfrm>
        </p:spPr>
        <p:txBody>
          <a:bodyPr/>
          <a:lstStyle>
            <a:lvl1pPr marL="0" indent="0">
              <a:buNone/>
              <a:defRPr sz="1500"/>
            </a:lvl1pPr>
          </a:lstStyle>
          <a:p>
            <a:pPr lvl="0"/>
            <a:r>
              <a:rPr lang="en-GB"/>
              <a:t>20pt body copy approximately</a:t>
            </a:r>
            <a:br>
              <a:rPr lang="en-GB"/>
            </a:br>
            <a:r>
              <a:rPr lang="en-GB"/>
              <a:t>15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a:t>
            </a:r>
            <a:r>
              <a:rPr lang="en-GB"/>
              <a:t> </a:t>
            </a:r>
            <a:r>
              <a:rPr lang="en-GB" err="1"/>
              <a:t>citat</a:t>
            </a:r>
            <a:endParaRPr lang="en-GB"/>
          </a:p>
          <a:p>
            <a:pPr lvl="0"/>
            <a:endParaRPr lang="en-GB"/>
          </a:p>
        </p:txBody>
      </p:sp>
      <p:sp>
        <p:nvSpPr>
          <p:cNvPr id="3" name="Footer Placeholder 2">
            <a:extLst>
              <a:ext uri="{FF2B5EF4-FFF2-40B4-BE49-F238E27FC236}">
                <a16:creationId xmlns:a16="http://schemas.microsoft.com/office/drawing/2014/main" id="{74220E0C-11C5-47FC-9A82-A7C92F87892E}"/>
              </a:ext>
            </a:extLst>
          </p:cNvPr>
          <p:cNvSpPr>
            <a:spLocks noGrp="1"/>
          </p:cNvSpPr>
          <p:nvPr>
            <p:ph type="ftr" sz="quarter" idx="19"/>
          </p:nvPr>
        </p:nvSpPr>
        <p:spPr/>
        <p:txBody>
          <a:bodyPr/>
          <a:lstStyle/>
          <a:p>
            <a:endParaRPr lang="en-GB"/>
          </a:p>
        </p:txBody>
      </p:sp>
      <p:sp>
        <p:nvSpPr>
          <p:cNvPr id="5" name="Slide Number Placeholder 4">
            <a:extLst>
              <a:ext uri="{FF2B5EF4-FFF2-40B4-BE49-F238E27FC236}">
                <a16:creationId xmlns:a16="http://schemas.microsoft.com/office/drawing/2014/main" id="{B97CE773-3306-49AE-B08B-63091F61AF97}"/>
              </a:ext>
            </a:extLst>
          </p:cNvPr>
          <p:cNvSpPr>
            <a:spLocks noGrp="1"/>
          </p:cNvSpPr>
          <p:nvPr>
            <p:ph type="sldNum" sz="quarter" idx="20"/>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29979190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638045" y="1358504"/>
            <a:ext cx="2457000" cy="580500"/>
          </a:xfrm>
        </p:spPr>
        <p:txBody>
          <a:bodyPr/>
          <a:lstStyle>
            <a:lvl1pPr marL="0" indent="0">
              <a:buNone/>
              <a:defRPr>
                <a:solidFill>
                  <a:schemeClr val="accent1"/>
                </a:solidFill>
              </a:defRPr>
            </a:lvl1pPr>
          </a:lstStyle>
          <a:p>
            <a:pPr lvl="0"/>
            <a:r>
              <a:rPr lang="en-GB"/>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3412200" y="1358504"/>
            <a:ext cx="2457000" cy="580500"/>
          </a:xfrm>
        </p:spPr>
        <p:txBody>
          <a:bodyPr/>
          <a:lstStyle>
            <a:lvl1pPr>
              <a:buNone/>
              <a:defRPr>
                <a:solidFill>
                  <a:schemeClr val="accent1"/>
                </a:solidFill>
              </a:defRPr>
            </a:lvl1pPr>
          </a:lstStyle>
          <a:p>
            <a:pPr marL="0" marR="0" lvl="0" indent="0" algn="l" defTabSz="685800" rtl="0" eaLnBrk="1" fontAlgn="auto" latinLnBrk="0" hangingPunct="1">
              <a:lnSpc>
                <a:spcPct val="100000"/>
              </a:lnSpc>
              <a:spcBef>
                <a:spcPts val="0"/>
              </a:spcBef>
              <a:spcAft>
                <a:spcPts val="675"/>
              </a:spcAft>
              <a:buClrTx/>
              <a:buSzTx/>
              <a:buFont typeface="Arial" panose="020B0604020202020204" pitchFamily="34" charset="0"/>
              <a:buNone/>
              <a:tabLst/>
              <a:defRPr/>
            </a:pPr>
            <a:r>
              <a:rPr lang="en-GB"/>
              <a:t>Large display copy, value statement</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6200645" y="1358504"/>
            <a:ext cx="2447289" cy="580500"/>
          </a:xfrm>
        </p:spPr>
        <p:txBody>
          <a:bodyPr/>
          <a:lstStyle>
            <a:lvl1pPr>
              <a:buNone/>
              <a:defRPr>
                <a:solidFill>
                  <a:schemeClr val="accent1"/>
                </a:solidFill>
              </a:defRPr>
            </a:lvl1pPr>
          </a:lstStyle>
          <a:p>
            <a:pPr marL="0" marR="0" lvl="0" indent="0" algn="l" defTabSz="685800" rtl="0" eaLnBrk="1" fontAlgn="auto" latinLnBrk="0" hangingPunct="1">
              <a:lnSpc>
                <a:spcPct val="100000"/>
              </a:lnSpc>
              <a:spcBef>
                <a:spcPts val="0"/>
              </a:spcBef>
              <a:spcAft>
                <a:spcPts val="675"/>
              </a:spcAft>
              <a:buClrTx/>
              <a:buSzTx/>
              <a:buFont typeface="Arial" panose="020B0604020202020204" pitchFamily="34" charset="0"/>
              <a:buNone/>
              <a:tabLst/>
              <a:defRPr/>
            </a:pPr>
            <a:r>
              <a:rPr lang="en-GB"/>
              <a:t>Large display copy, value statement</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638045" y="2065904"/>
            <a:ext cx="2457000" cy="332100"/>
          </a:xfrm>
        </p:spPr>
        <p:txBody>
          <a:bodyPr/>
          <a:lstStyle>
            <a:lvl1pPr marL="0" indent="0">
              <a:buNone/>
              <a:defRPr sz="1200"/>
            </a:lvl1pPr>
          </a:lstStyle>
          <a:p>
            <a:pPr lvl="0"/>
            <a:r>
              <a:rPr lang="en-US"/>
              <a:t>16pt supporting copy description approximately 20 words.</a:t>
            </a:r>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3412200" y="2065904"/>
            <a:ext cx="2457000" cy="332100"/>
          </a:xfrm>
        </p:spPr>
        <p:txBody>
          <a:bodyPr/>
          <a:lstStyle>
            <a:lvl1pPr marL="0" indent="0">
              <a:buNone/>
              <a:defRPr sz="1200"/>
            </a:lvl1pPr>
          </a:lstStyle>
          <a:p>
            <a:pPr lvl="0"/>
            <a:r>
              <a:rPr lang="en-US"/>
              <a:t>16pt supporting copy description approximately 20 words.</a:t>
            </a:r>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6200644" y="2065904"/>
            <a:ext cx="2449247" cy="332100"/>
          </a:xfrm>
        </p:spPr>
        <p:txBody>
          <a:bodyPr/>
          <a:lstStyle>
            <a:lvl1pPr marL="0" indent="0">
              <a:buNone/>
              <a:defRPr sz="1200"/>
            </a:lvl1pPr>
          </a:lstStyle>
          <a:p>
            <a:pPr lvl="0"/>
            <a:r>
              <a:rPr lang="en-US"/>
              <a:t>16pt supporting copy description approximately 20 words.</a:t>
            </a:r>
          </a:p>
        </p:txBody>
      </p:sp>
      <p:sp>
        <p:nvSpPr>
          <p:cNvPr id="5" name="Text Placeholder 4">
            <a:extLst>
              <a:ext uri="{FF2B5EF4-FFF2-40B4-BE49-F238E27FC236}">
                <a16:creationId xmlns:a16="http://schemas.microsoft.com/office/drawing/2014/main" id="{45C2B8FF-F634-4508-A663-425A97666D6F}"/>
              </a:ext>
            </a:extLst>
          </p:cNvPr>
          <p:cNvSpPr>
            <a:spLocks noGrp="1"/>
          </p:cNvSpPr>
          <p:nvPr>
            <p:ph type="body" sz="quarter" idx="16" hasCustomPrompt="1"/>
          </p:nvPr>
        </p:nvSpPr>
        <p:spPr>
          <a:xfrm>
            <a:off x="638045" y="2992805"/>
            <a:ext cx="2457000" cy="580500"/>
          </a:xfrm>
        </p:spPr>
        <p:txBody>
          <a:bodyPr/>
          <a:lstStyle>
            <a:lvl1pPr marL="0" indent="0">
              <a:buNone/>
              <a:defRPr>
                <a:solidFill>
                  <a:schemeClr val="accent1"/>
                </a:solidFill>
              </a:defRPr>
            </a:lvl1pPr>
          </a:lstStyle>
          <a:p>
            <a:pPr lvl="0"/>
            <a:r>
              <a:rPr lang="en-US"/>
              <a:t>Large display copy, value statement</a:t>
            </a:r>
          </a:p>
        </p:txBody>
      </p:sp>
      <p:sp>
        <p:nvSpPr>
          <p:cNvPr id="9" name="Text Placeholder 8">
            <a:extLst>
              <a:ext uri="{FF2B5EF4-FFF2-40B4-BE49-F238E27FC236}">
                <a16:creationId xmlns:a16="http://schemas.microsoft.com/office/drawing/2014/main" id="{261C0559-3BE7-440A-BC44-5730E8D25405}"/>
              </a:ext>
            </a:extLst>
          </p:cNvPr>
          <p:cNvSpPr>
            <a:spLocks noGrp="1"/>
          </p:cNvSpPr>
          <p:nvPr>
            <p:ph type="body" sz="quarter" idx="17" hasCustomPrompt="1"/>
          </p:nvPr>
        </p:nvSpPr>
        <p:spPr>
          <a:xfrm>
            <a:off x="3406931" y="2992805"/>
            <a:ext cx="2466423" cy="580500"/>
          </a:xfrm>
        </p:spPr>
        <p:txBody>
          <a:bodyPr/>
          <a:lstStyle>
            <a:lvl1pPr marL="0" indent="0">
              <a:buNone/>
              <a:defRPr>
                <a:solidFill>
                  <a:schemeClr val="accent1"/>
                </a:solidFill>
              </a:defRPr>
            </a:lvl1pPr>
          </a:lstStyle>
          <a:p>
            <a:pPr lvl="0"/>
            <a:r>
              <a:rPr lang="en-US"/>
              <a:t>Large display copy, value statement</a:t>
            </a:r>
          </a:p>
        </p:txBody>
      </p:sp>
      <p:sp>
        <p:nvSpPr>
          <p:cNvPr id="12" name="Text Placeholder 11">
            <a:extLst>
              <a:ext uri="{FF2B5EF4-FFF2-40B4-BE49-F238E27FC236}">
                <a16:creationId xmlns:a16="http://schemas.microsoft.com/office/drawing/2014/main" id="{3A108E80-9937-48FC-A117-3E6D5E679842}"/>
              </a:ext>
            </a:extLst>
          </p:cNvPr>
          <p:cNvSpPr>
            <a:spLocks noGrp="1"/>
          </p:cNvSpPr>
          <p:nvPr>
            <p:ph type="body" sz="quarter" idx="18" hasCustomPrompt="1"/>
          </p:nvPr>
        </p:nvSpPr>
        <p:spPr>
          <a:xfrm>
            <a:off x="6200645" y="2992805"/>
            <a:ext cx="2447290" cy="580500"/>
          </a:xfrm>
        </p:spPr>
        <p:txBody>
          <a:bodyPr/>
          <a:lstStyle>
            <a:lvl1pPr>
              <a:buNone/>
              <a:defRPr>
                <a:solidFill>
                  <a:schemeClr val="accent1"/>
                </a:solidFill>
              </a:defRPr>
            </a:lvl1pPr>
          </a:lstStyle>
          <a:p>
            <a:pPr marL="0" marR="0" lvl="0" indent="0" algn="l" defTabSz="685800" rtl="0" eaLnBrk="1" fontAlgn="auto" latinLnBrk="0" hangingPunct="1">
              <a:lnSpc>
                <a:spcPct val="100000"/>
              </a:lnSpc>
              <a:spcBef>
                <a:spcPts val="0"/>
              </a:spcBef>
              <a:spcAft>
                <a:spcPts val="675"/>
              </a:spcAft>
              <a:buClrTx/>
              <a:buSzTx/>
              <a:buFont typeface="Arial" panose="020B0604020202020204" pitchFamily="34" charset="0"/>
              <a:buNone/>
              <a:tabLst/>
              <a:defRPr/>
            </a:pPr>
            <a:r>
              <a:rPr lang="en-US"/>
              <a:t>Large display copy, value statement</a:t>
            </a:r>
          </a:p>
        </p:txBody>
      </p:sp>
      <p:sp>
        <p:nvSpPr>
          <p:cNvPr id="28" name="Text Placeholder 27">
            <a:extLst>
              <a:ext uri="{FF2B5EF4-FFF2-40B4-BE49-F238E27FC236}">
                <a16:creationId xmlns:a16="http://schemas.microsoft.com/office/drawing/2014/main" id="{A9423E80-DFFE-4DC4-9982-2C9AF4D209EA}"/>
              </a:ext>
            </a:extLst>
          </p:cNvPr>
          <p:cNvSpPr>
            <a:spLocks noGrp="1"/>
          </p:cNvSpPr>
          <p:nvPr>
            <p:ph type="body" sz="quarter" idx="19" hasCustomPrompt="1"/>
          </p:nvPr>
        </p:nvSpPr>
        <p:spPr>
          <a:xfrm>
            <a:off x="638045" y="3647700"/>
            <a:ext cx="2457000" cy="332100"/>
          </a:xfrm>
        </p:spPr>
        <p:txBody>
          <a:bodyPr/>
          <a:lstStyle>
            <a:lvl1pPr marL="0" indent="0">
              <a:buNone/>
              <a:defRPr sz="1200"/>
            </a:lvl1pPr>
          </a:lstStyle>
          <a:p>
            <a:pPr lvl="0"/>
            <a:r>
              <a:rPr lang="en-US"/>
              <a:t>16pt supporting copy description approximately 20 words.</a:t>
            </a:r>
          </a:p>
        </p:txBody>
      </p:sp>
      <p:sp>
        <p:nvSpPr>
          <p:cNvPr id="30" name="Text Placeholder 29">
            <a:extLst>
              <a:ext uri="{FF2B5EF4-FFF2-40B4-BE49-F238E27FC236}">
                <a16:creationId xmlns:a16="http://schemas.microsoft.com/office/drawing/2014/main" id="{F039EE30-058E-4CEF-A75D-7AF01A0CF046}"/>
              </a:ext>
            </a:extLst>
          </p:cNvPr>
          <p:cNvSpPr>
            <a:spLocks noGrp="1"/>
          </p:cNvSpPr>
          <p:nvPr>
            <p:ph type="body" sz="quarter" idx="20" hasCustomPrompt="1"/>
          </p:nvPr>
        </p:nvSpPr>
        <p:spPr>
          <a:xfrm>
            <a:off x="3406931" y="3647700"/>
            <a:ext cx="2466423" cy="332100"/>
          </a:xfrm>
        </p:spPr>
        <p:txBody>
          <a:bodyPr/>
          <a:lstStyle>
            <a:lvl1pPr marL="0" indent="0">
              <a:buNone/>
              <a:defRPr sz="1200"/>
            </a:lvl1pPr>
          </a:lstStyle>
          <a:p>
            <a:pPr lvl="0"/>
            <a:r>
              <a:rPr lang="en-US"/>
              <a:t>16pt supporting copy description approximately 20 words.</a:t>
            </a:r>
          </a:p>
        </p:txBody>
      </p:sp>
      <p:sp>
        <p:nvSpPr>
          <p:cNvPr id="32" name="Text Placeholder 31">
            <a:extLst>
              <a:ext uri="{FF2B5EF4-FFF2-40B4-BE49-F238E27FC236}">
                <a16:creationId xmlns:a16="http://schemas.microsoft.com/office/drawing/2014/main" id="{133C54DA-34B2-43E2-BF0E-C88148233C13}"/>
              </a:ext>
            </a:extLst>
          </p:cNvPr>
          <p:cNvSpPr>
            <a:spLocks noGrp="1"/>
          </p:cNvSpPr>
          <p:nvPr>
            <p:ph type="body" sz="quarter" idx="21" hasCustomPrompt="1"/>
          </p:nvPr>
        </p:nvSpPr>
        <p:spPr>
          <a:xfrm>
            <a:off x="6200645" y="3647700"/>
            <a:ext cx="2447290" cy="332100"/>
          </a:xfrm>
        </p:spPr>
        <p:txBody>
          <a:bodyPr/>
          <a:lstStyle>
            <a:lvl1pPr marL="0" indent="0">
              <a:buNone/>
              <a:defRPr sz="1200"/>
            </a:lvl1pPr>
          </a:lstStyle>
          <a:p>
            <a:pPr lvl="0"/>
            <a:r>
              <a:rPr lang="en-US"/>
              <a:t>16pt supporting copy description approximately 20 words.</a:t>
            </a:r>
          </a:p>
        </p:txBody>
      </p:sp>
      <p:grpSp>
        <p:nvGrpSpPr>
          <p:cNvPr id="27" name="Group 26">
            <a:extLst>
              <a:ext uri="{FF2B5EF4-FFF2-40B4-BE49-F238E27FC236}">
                <a16:creationId xmlns:a16="http://schemas.microsoft.com/office/drawing/2014/main" id="{4EF01F31-4B67-4C43-97D1-69733F269F3F}"/>
              </a:ext>
            </a:extLst>
          </p:cNvPr>
          <p:cNvGrpSpPr/>
          <p:nvPr userDrawn="1"/>
        </p:nvGrpSpPr>
        <p:grpSpPr>
          <a:xfrm>
            <a:off x="494110" y="1358504"/>
            <a:ext cx="5546438" cy="1404000"/>
            <a:chOff x="658813" y="2801257"/>
            <a:chExt cx="7395251" cy="3399517"/>
          </a:xfrm>
        </p:grpSpPr>
        <p:cxnSp>
          <p:nvCxnSpPr>
            <p:cNvPr id="29" name="Straight Connector 28">
              <a:extLst>
                <a:ext uri="{FF2B5EF4-FFF2-40B4-BE49-F238E27FC236}">
                  <a16:creationId xmlns:a16="http://schemas.microsoft.com/office/drawing/2014/main" id="{2E87A5DA-9B89-4FFF-8A1C-0E55F46D52A4}"/>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00A804C-F9B7-41F1-B618-D98E08E36D97}"/>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63F983-261D-427F-8E84-6D0E75C36961}"/>
                </a:ext>
              </a:extLst>
            </p:cNvPr>
            <p:cNvCxnSpPr>
              <a:cxnSpLocks/>
            </p:cNvCxnSpPr>
            <p:nvPr userDrawn="1"/>
          </p:nvCxnSpPr>
          <p:spPr>
            <a:xfrm>
              <a:off x="8054064"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C94ED42-E0AD-4B74-AD36-83677FBDCE28}"/>
              </a:ext>
            </a:extLst>
          </p:cNvPr>
          <p:cNvGrpSpPr/>
          <p:nvPr userDrawn="1"/>
        </p:nvGrpSpPr>
        <p:grpSpPr>
          <a:xfrm>
            <a:off x="496065" y="2992805"/>
            <a:ext cx="5547658" cy="1404000"/>
            <a:chOff x="677863" y="2801257"/>
            <a:chExt cx="7396877" cy="3399517"/>
          </a:xfrm>
        </p:grpSpPr>
        <p:cxnSp>
          <p:nvCxnSpPr>
            <p:cNvPr id="35" name="Straight Connector 34">
              <a:extLst>
                <a:ext uri="{FF2B5EF4-FFF2-40B4-BE49-F238E27FC236}">
                  <a16:creationId xmlns:a16="http://schemas.microsoft.com/office/drawing/2014/main" id="{530AC258-8D3D-4ABE-824E-B12054F8CBDE}"/>
                </a:ext>
              </a:extLst>
            </p:cNvPr>
            <p:cNvCxnSpPr>
              <a:cxnSpLocks/>
            </p:cNvCxnSpPr>
            <p:nvPr userDrawn="1"/>
          </p:nvCxnSpPr>
          <p:spPr>
            <a:xfrm>
              <a:off x="67786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8B133CE-CEFC-4CE0-B26F-B5294B97E6A9}"/>
                </a:ext>
              </a:extLst>
            </p:cNvPr>
            <p:cNvCxnSpPr>
              <a:cxnSpLocks/>
            </p:cNvCxnSpPr>
            <p:nvPr userDrawn="1"/>
          </p:nvCxnSpPr>
          <p:spPr>
            <a:xfrm>
              <a:off x="4371249"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CFE73E0-38A2-41B5-A2BE-B0396BED71CA}"/>
                </a:ext>
              </a:extLst>
            </p:cNvPr>
            <p:cNvCxnSpPr>
              <a:cxnSpLocks/>
            </p:cNvCxnSpPr>
            <p:nvPr userDrawn="1"/>
          </p:nvCxnSpPr>
          <p:spPr>
            <a:xfrm>
              <a:off x="8074740"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E2288666-815B-4FFB-8AD7-A7F1EF86EB73}"/>
              </a:ext>
            </a:extLst>
          </p:cNvPr>
          <p:cNvSpPr>
            <a:spLocks noGrp="1"/>
          </p:cNvSpPr>
          <p:nvPr>
            <p:ph type="ftr" sz="quarter" idx="22"/>
          </p:nvPr>
        </p:nvSpPr>
        <p:spPr/>
        <p:txBody>
          <a:bodyPr/>
          <a:lstStyle/>
          <a:p>
            <a:endParaRPr lang="en-GB"/>
          </a:p>
        </p:txBody>
      </p:sp>
      <p:sp>
        <p:nvSpPr>
          <p:cNvPr id="7" name="Slide Number Placeholder 6">
            <a:extLst>
              <a:ext uri="{FF2B5EF4-FFF2-40B4-BE49-F238E27FC236}">
                <a16:creationId xmlns:a16="http://schemas.microsoft.com/office/drawing/2014/main" id="{DC762258-F70B-432D-97B4-9C3E57507F42}"/>
              </a:ext>
            </a:extLst>
          </p:cNvPr>
          <p:cNvSpPr>
            <a:spLocks noGrp="1"/>
          </p:cNvSpPr>
          <p:nvPr>
            <p:ph type="sldNum" sz="quarter" idx="23"/>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12260731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x matr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1709100" y="1417500"/>
            <a:ext cx="2619000" cy="299700"/>
          </a:xfrm>
        </p:spPr>
        <p:txBody>
          <a:bodyPr lIns="0" tIns="0" rIns="0" bIns="72000" anchor="b"/>
          <a:lstStyle>
            <a:lvl1pPr marL="0" indent="0" algn="ctr">
              <a:buNone/>
              <a:defRPr sz="900" b="1">
                <a:solidFill>
                  <a:schemeClr val="accent1"/>
                </a:solidFill>
                <a:latin typeface="Arial" panose="020B0604020202020204" pitchFamily="34" charset="0"/>
                <a:cs typeface="Arial" panose="020B0604020202020204" pitchFamily="34" charset="0"/>
              </a:defRPr>
            </a:lvl1pPr>
          </a:lstStyle>
          <a:p>
            <a:pPr lvl="0"/>
            <a:r>
              <a:rPr lang="en-GB"/>
              <a:t>Supporting heading</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814100" y="1417500"/>
            <a:ext cx="2619000" cy="299700"/>
          </a:xfrm>
        </p:spPr>
        <p:txBody>
          <a:bodyPr lIns="0" tIns="0" rIns="0" bIns="72000" anchor="b"/>
          <a:lstStyle>
            <a:lvl1pPr marL="0" indent="0" algn="ctr">
              <a:buNone/>
              <a:defRPr sz="900" b="1">
                <a:solidFill>
                  <a:schemeClr val="accent1"/>
                </a:solidFill>
                <a:latin typeface="Arial" panose="020B0604020202020204" pitchFamily="34" charset="0"/>
                <a:cs typeface="Arial" panose="020B0604020202020204" pitchFamily="34" charset="0"/>
              </a:defRPr>
            </a:lvl1pPr>
          </a:lstStyle>
          <a:p>
            <a:pPr lvl="0"/>
            <a:r>
              <a:rPr lang="en-GB"/>
              <a:t>Supporting heading</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1709100" y="3094200"/>
            <a:ext cx="2619000" cy="299700"/>
          </a:xfrm>
        </p:spPr>
        <p:txBody>
          <a:bodyPr lIns="0" tIns="0" rIns="0" bIns="72000" anchor="b"/>
          <a:lstStyle>
            <a:lvl1pPr marL="0" indent="0" algn="ctr">
              <a:buNone/>
              <a:defRPr sz="900" b="1">
                <a:solidFill>
                  <a:schemeClr val="accent1"/>
                </a:solidFill>
                <a:latin typeface="Arial" panose="020B0604020202020204" pitchFamily="34" charset="0"/>
                <a:cs typeface="Arial" panose="020B0604020202020204" pitchFamily="34" charset="0"/>
              </a:defRPr>
            </a:lvl1pPr>
          </a:lstStyle>
          <a:p>
            <a:pPr lvl="0"/>
            <a:r>
              <a:rPr lang="en-GB"/>
              <a:t>Supporting heading</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1709100" y="1719023"/>
            <a:ext cx="2619000" cy="966600"/>
          </a:xfrm>
        </p:spPr>
        <p:txBody>
          <a:bodyPr/>
          <a:lstStyle>
            <a:lvl1pPr marL="0" indent="0" algn="ctr">
              <a:buNone/>
              <a:defRPr sz="1200"/>
            </a:lvl1pPr>
          </a:lstStyle>
          <a:p>
            <a:pPr lvl="0"/>
            <a:r>
              <a:rPr lang="en-GB"/>
              <a:t>16pt supporting copy approximately</a:t>
            </a:r>
            <a:br>
              <a:rPr lang="en-GB"/>
            </a:br>
            <a:r>
              <a:rPr lang="en-GB"/>
              <a:t>25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exercitationem</a:t>
            </a:r>
            <a:r>
              <a:rPr lang="en-GB"/>
              <a:t> </a:t>
            </a:r>
            <a:r>
              <a:rPr lang="en-GB" err="1"/>
              <a:t>ullam</a:t>
            </a:r>
            <a:r>
              <a:rPr lang="en-GB"/>
              <a:t> corporis </a:t>
            </a:r>
            <a:r>
              <a:rPr lang="en-GB" err="1"/>
              <a:t>suscipit</a:t>
            </a:r>
            <a:r>
              <a:rPr lang="en-GB"/>
              <a:t> </a:t>
            </a:r>
            <a:r>
              <a:rPr lang="en-GB" err="1"/>
              <a:t>laboriosam</a:t>
            </a:r>
            <a:r>
              <a:rPr lang="en-GB"/>
              <a:t>, </a:t>
            </a:r>
            <a:r>
              <a:rPr lang="en-GB" err="1"/>
              <a:t>nsi</a:t>
            </a:r>
            <a:r>
              <a:rPr lang="en-GB"/>
              <a:t> </a:t>
            </a:r>
            <a:r>
              <a:rPr lang="en-GB" err="1"/>
              <a:t>ut</a:t>
            </a:r>
            <a:r>
              <a:rPr lang="en-GB"/>
              <a:t> </a:t>
            </a:r>
            <a:r>
              <a:rPr lang="en-GB" err="1"/>
              <a:t>aliquid</a:t>
            </a:r>
            <a:r>
              <a:rPr lang="en-GB"/>
              <a:t> ex </a:t>
            </a:r>
            <a:r>
              <a:rPr lang="en-GB" err="1"/>
              <a:t>ea</a:t>
            </a:r>
            <a:r>
              <a:rPr lang="en-GB"/>
              <a:t> </a:t>
            </a:r>
            <a:r>
              <a:rPr lang="en-GB" err="1"/>
              <a:t>commodi</a:t>
            </a:r>
            <a:r>
              <a:rPr lang="en-GB"/>
              <a:t> </a:t>
            </a:r>
            <a:r>
              <a:rPr lang="en-GB" err="1"/>
              <a:t>consequatur</a:t>
            </a:r>
            <a:r>
              <a:rPr lang="en-GB"/>
              <a:t> </a:t>
            </a:r>
            <a:r>
              <a:rPr lang="en-GB" err="1"/>
              <a:t>auteml</a:t>
            </a:r>
            <a:r>
              <a:rPr lang="en-GB"/>
              <a:t> </a:t>
            </a:r>
            <a:r>
              <a:rPr lang="en-GB" err="1"/>
              <a:t>eum</a:t>
            </a:r>
            <a:r>
              <a:rPr lang="en-GB"/>
              <a:t> </a:t>
            </a:r>
            <a:r>
              <a:rPr lang="en-GB" err="1"/>
              <a:t>iure</a:t>
            </a:r>
            <a:r>
              <a:rPr lang="en-GB"/>
              <a:t>.</a:t>
            </a:r>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4814100" y="1719023"/>
            <a:ext cx="2619000" cy="966600"/>
          </a:xfrm>
        </p:spPr>
        <p:txBody>
          <a:bodyPr/>
          <a:lstStyle>
            <a:lvl1pPr marL="0" indent="0" algn="ctr">
              <a:buNone/>
              <a:defRPr sz="1200"/>
            </a:lvl1pPr>
          </a:lstStyle>
          <a:p>
            <a:pPr lvl="0"/>
            <a:r>
              <a:rPr lang="en-GB"/>
              <a:t>16pt supporting copy approximately</a:t>
            </a:r>
            <a:br>
              <a:rPr lang="en-GB"/>
            </a:br>
            <a:r>
              <a:rPr lang="en-GB"/>
              <a:t>25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exercitationem</a:t>
            </a:r>
            <a:r>
              <a:rPr lang="en-GB"/>
              <a:t> </a:t>
            </a:r>
            <a:r>
              <a:rPr lang="en-GB" err="1"/>
              <a:t>ullam</a:t>
            </a:r>
            <a:r>
              <a:rPr lang="en-GB"/>
              <a:t> corporis </a:t>
            </a:r>
            <a:r>
              <a:rPr lang="en-GB" err="1"/>
              <a:t>suscipit</a:t>
            </a:r>
            <a:r>
              <a:rPr lang="en-GB"/>
              <a:t> </a:t>
            </a:r>
            <a:r>
              <a:rPr lang="en-GB" err="1"/>
              <a:t>laboriosam</a:t>
            </a:r>
            <a:r>
              <a:rPr lang="en-GB"/>
              <a:t>, </a:t>
            </a:r>
            <a:r>
              <a:rPr lang="en-GB" err="1"/>
              <a:t>nsi</a:t>
            </a:r>
            <a:r>
              <a:rPr lang="en-GB"/>
              <a:t> </a:t>
            </a:r>
            <a:r>
              <a:rPr lang="en-GB" err="1"/>
              <a:t>ut</a:t>
            </a:r>
            <a:r>
              <a:rPr lang="en-GB"/>
              <a:t> </a:t>
            </a:r>
            <a:r>
              <a:rPr lang="en-GB" err="1"/>
              <a:t>aliquid</a:t>
            </a:r>
            <a:r>
              <a:rPr lang="en-GB"/>
              <a:t> ex </a:t>
            </a:r>
            <a:r>
              <a:rPr lang="en-GB" err="1"/>
              <a:t>ea</a:t>
            </a:r>
            <a:r>
              <a:rPr lang="en-GB"/>
              <a:t> </a:t>
            </a:r>
            <a:r>
              <a:rPr lang="en-GB" err="1"/>
              <a:t>commodi</a:t>
            </a:r>
            <a:r>
              <a:rPr lang="en-GB"/>
              <a:t> </a:t>
            </a:r>
            <a:r>
              <a:rPr lang="en-GB" err="1"/>
              <a:t>consequatur</a:t>
            </a:r>
            <a:r>
              <a:rPr lang="en-GB"/>
              <a:t> </a:t>
            </a:r>
            <a:r>
              <a:rPr lang="en-GB" err="1"/>
              <a:t>auteml</a:t>
            </a:r>
            <a:r>
              <a:rPr lang="en-GB"/>
              <a:t> </a:t>
            </a:r>
            <a:r>
              <a:rPr lang="en-GB" err="1"/>
              <a:t>eum</a:t>
            </a:r>
            <a:r>
              <a:rPr lang="en-GB"/>
              <a:t> </a:t>
            </a:r>
            <a:r>
              <a:rPr lang="en-GB" err="1"/>
              <a:t>iure</a:t>
            </a:r>
            <a:r>
              <a:rPr lang="en-GB"/>
              <a:t>.</a:t>
            </a:r>
          </a:p>
          <a:p>
            <a:pPr lvl="0"/>
            <a:endParaRPr lang="en-GB"/>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1709100" y="3393900"/>
            <a:ext cx="2619000" cy="966600"/>
          </a:xfrm>
        </p:spPr>
        <p:txBody>
          <a:bodyPr/>
          <a:lstStyle>
            <a:lvl1pPr marL="0" indent="0" algn="ctr">
              <a:buNone/>
              <a:defRPr sz="1200"/>
            </a:lvl1pPr>
          </a:lstStyle>
          <a:p>
            <a:pPr lvl="0"/>
            <a:r>
              <a:rPr lang="en-GB"/>
              <a:t>16pt supporting copy approximately</a:t>
            </a:r>
            <a:br>
              <a:rPr lang="en-GB"/>
            </a:br>
            <a:r>
              <a:rPr lang="en-GB"/>
              <a:t>25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exercitationem</a:t>
            </a:r>
            <a:r>
              <a:rPr lang="en-GB"/>
              <a:t> </a:t>
            </a:r>
            <a:r>
              <a:rPr lang="en-GB" err="1"/>
              <a:t>ullam</a:t>
            </a:r>
            <a:r>
              <a:rPr lang="en-GB"/>
              <a:t> corporis </a:t>
            </a:r>
            <a:r>
              <a:rPr lang="en-GB" err="1"/>
              <a:t>suscipit</a:t>
            </a:r>
            <a:r>
              <a:rPr lang="en-GB"/>
              <a:t> </a:t>
            </a:r>
            <a:r>
              <a:rPr lang="en-GB" err="1"/>
              <a:t>laboriosam</a:t>
            </a:r>
            <a:r>
              <a:rPr lang="en-GB"/>
              <a:t>, </a:t>
            </a:r>
            <a:r>
              <a:rPr lang="en-GB" err="1"/>
              <a:t>nsi</a:t>
            </a:r>
            <a:r>
              <a:rPr lang="en-GB"/>
              <a:t> </a:t>
            </a:r>
            <a:r>
              <a:rPr lang="en-GB" err="1"/>
              <a:t>ut</a:t>
            </a:r>
            <a:r>
              <a:rPr lang="en-GB"/>
              <a:t> </a:t>
            </a:r>
            <a:r>
              <a:rPr lang="en-GB" err="1"/>
              <a:t>aliquid</a:t>
            </a:r>
            <a:r>
              <a:rPr lang="en-GB"/>
              <a:t> ex </a:t>
            </a:r>
            <a:r>
              <a:rPr lang="en-GB" err="1"/>
              <a:t>ea</a:t>
            </a:r>
            <a:r>
              <a:rPr lang="en-GB"/>
              <a:t> </a:t>
            </a:r>
            <a:r>
              <a:rPr lang="en-GB" err="1"/>
              <a:t>commodi</a:t>
            </a:r>
            <a:r>
              <a:rPr lang="en-GB"/>
              <a:t> </a:t>
            </a:r>
            <a:r>
              <a:rPr lang="en-GB" err="1"/>
              <a:t>consequatur</a:t>
            </a:r>
            <a:r>
              <a:rPr lang="en-GB"/>
              <a:t> </a:t>
            </a:r>
            <a:r>
              <a:rPr lang="en-GB" err="1"/>
              <a:t>auteml</a:t>
            </a:r>
            <a:r>
              <a:rPr lang="en-GB"/>
              <a:t> </a:t>
            </a:r>
            <a:r>
              <a:rPr lang="en-GB" err="1"/>
              <a:t>eum</a:t>
            </a:r>
            <a:r>
              <a:rPr lang="en-GB"/>
              <a:t> </a:t>
            </a:r>
            <a:r>
              <a:rPr lang="en-GB" err="1"/>
              <a:t>iure</a:t>
            </a:r>
            <a:r>
              <a:rPr lang="en-GB"/>
              <a:t>.</a:t>
            </a:r>
          </a:p>
          <a:p>
            <a:pPr lvl="0"/>
            <a:endParaRPr lang="en-GB"/>
          </a:p>
        </p:txBody>
      </p:sp>
      <p:cxnSp>
        <p:nvCxnSpPr>
          <p:cNvPr id="14" name="Straight Connector 13">
            <a:extLst>
              <a:ext uri="{FF2B5EF4-FFF2-40B4-BE49-F238E27FC236}">
                <a16:creationId xmlns:a16="http://schemas.microsoft.com/office/drawing/2014/main" id="{0C6F116D-AB1A-4A02-9AF7-1B2C6449DE35}"/>
              </a:ext>
            </a:extLst>
          </p:cNvPr>
          <p:cNvCxnSpPr>
            <a:cxnSpLocks/>
          </p:cNvCxnSpPr>
          <p:nvPr userDrawn="1"/>
        </p:nvCxnSpPr>
        <p:spPr>
          <a:xfrm>
            <a:off x="4572000" y="1358504"/>
            <a:ext cx="0" cy="32658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A36CEC-F4BA-4EED-9C66-A18F5FB061D4}"/>
              </a:ext>
            </a:extLst>
          </p:cNvPr>
          <p:cNvCxnSpPr>
            <a:cxnSpLocks/>
          </p:cNvCxnSpPr>
          <p:nvPr userDrawn="1"/>
        </p:nvCxnSpPr>
        <p:spPr>
          <a:xfrm>
            <a:off x="1709738" y="2886386"/>
            <a:ext cx="5724525"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7FF2B72-512C-4010-85BE-147BD09649CF}"/>
              </a:ext>
            </a:extLst>
          </p:cNvPr>
          <p:cNvSpPr>
            <a:spLocks noGrp="1"/>
          </p:cNvSpPr>
          <p:nvPr>
            <p:ph type="body" sz="quarter" idx="16" hasCustomPrompt="1"/>
          </p:nvPr>
        </p:nvSpPr>
        <p:spPr>
          <a:xfrm>
            <a:off x="4814100" y="3094200"/>
            <a:ext cx="2618968" cy="299700"/>
          </a:xfrm>
        </p:spPr>
        <p:txBody>
          <a:bodyPr lIns="0" tIns="0" rIns="0" bIns="72000" anchor="b"/>
          <a:lstStyle>
            <a:lvl1pPr marL="0" indent="0" algn="ctr">
              <a:buNone/>
              <a:defRPr sz="900" b="1">
                <a:solidFill>
                  <a:schemeClr val="accent1"/>
                </a:solidFill>
                <a:latin typeface="Arial" panose="020B0604020202020204" pitchFamily="34" charset="0"/>
                <a:cs typeface="Arial" panose="020B0604020202020204" pitchFamily="34" charset="0"/>
              </a:defRPr>
            </a:lvl1pPr>
          </a:lstStyle>
          <a:p>
            <a:pPr lvl="0"/>
            <a:r>
              <a:rPr lang="en-GB"/>
              <a:t>Supporting heading</a:t>
            </a:r>
          </a:p>
        </p:txBody>
      </p:sp>
      <p:sp>
        <p:nvSpPr>
          <p:cNvPr id="9" name="Text Placeholder 8">
            <a:extLst>
              <a:ext uri="{FF2B5EF4-FFF2-40B4-BE49-F238E27FC236}">
                <a16:creationId xmlns:a16="http://schemas.microsoft.com/office/drawing/2014/main" id="{F5389F8A-A639-428F-9FFF-80A339785B37}"/>
              </a:ext>
            </a:extLst>
          </p:cNvPr>
          <p:cNvSpPr>
            <a:spLocks noGrp="1"/>
          </p:cNvSpPr>
          <p:nvPr>
            <p:ph type="body" sz="quarter" idx="17" hasCustomPrompt="1"/>
          </p:nvPr>
        </p:nvSpPr>
        <p:spPr>
          <a:xfrm>
            <a:off x="4813697" y="3393900"/>
            <a:ext cx="2619375" cy="966600"/>
          </a:xfrm>
        </p:spPr>
        <p:txBody>
          <a:bodyPr/>
          <a:lstStyle>
            <a:lvl1pPr marL="0" indent="0" algn="ctr">
              <a:buNone/>
              <a:defRPr sz="1200"/>
            </a:lvl1pPr>
          </a:lstStyle>
          <a:p>
            <a:pPr lvl="0"/>
            <a:r>
              <a:rPr lang="en-GB"/>
              <a:t>16pt supporting copy approximately</a:t>
            </a:r>
            <a:br>
              <a:rPr lang="en-GB"/>
            </a:br>
            <a:r>
              <a:rPr lang="en-GB"/>
              <a:t>25 words </a:t>
            </a:r>
            <a:r>
              <a:rPr lang="en-GB" err="1"/>
              <a:t>ut</a:t>
            </a:r>
            <a:r>
              <a:rPr lang="en-GB"/>
              <a:t> </a:t>
            </a:r>
            <a:r>
              <a:rPr lang="en-GB" err="1"/>
              <a:t>enim</a:t>
            </a:r>
            <a:r>
              <a:rPr lang="en-GB"/>
              <a:t> ad minima </a:t>
            </a:r>
            <a:r>
              <a:rPr lang="en-GB" err="1"/>
              <a:t>veniam</a:t>
            </a:r>
            <a:r>
              <a:rPr lang="en-GB"/>
              <a:t>, </a:t>
            </a:r>
            <a:r>
              <a:rPr lang="en-GB" err="1"/>
              <a:t>quis</a:t>
            </a:r>
            <a:r>
              <a:rPr lang="en-GB"/>
              <a:t> nostrum </a:t>
            </a:r>
            <a:r>
              <a:rPr lang="en-GB" err="1"/>
              <a:t>exercitationem</a:t>
            </a:r>
            <a:r>
              <a:rPr lang="en-GB"/>
              <a:t> </a:t>
            </a:r>
            <a:r>
              <a:rPr lang="en-GB" err="1"/>
              <a:t>ullam</a:t>
            </a:r>
            <a:r>
              <a:rPr lang="en-GB"/>
              <a:t> corporis </a:t>
            </a:r>
            <a:r>
              <a:rPr lang="en-GB" err="1"/>
              <a:t>suscipit</a:t>
            </a:r>
            <a:r>
              <a:rPr lang="en-GB"/>
              <a:t> </a:t>
            </a:r>
            <a:r>
              <a:rPr lang="en-GB" err="1"/>
              <a:t>laboriosam</a:t>
            </a:r>
            <a:r>
              <a:rPr lang="en-GB"/>
              <a:t>, </a:t>
            </a:r>
            <a:r>
              <a:rPr lang="en-GB" err="1"/>
              <a:t>nsi</a:t>
            </a:r>
            <a:r>
              <a:rPr lang="en-GB"/>
              <a:t> </a:t>
            </a:r>
            <a:r>
              <a:rPr lang="en-GB" err="1"/>
              <a:t>ut</a:t>
            </a:r>
            <a:r>
              <a:rPr lang="en-GB"/>
              <a:t> </a:t>
            </a:r>
            <a:r>
              <a:rPr lang="en-GB" err="1"/>
              <a:t>aliquid</a:t>
            </a:r>
            <a:r>
              <a:rPr lang="en-GB"/>
              <a:t> ex </a:t>
            </a:r>
            <a:r>
              <a:rPr lang="en-GB" err="1"/>
              <a:t>ea</a:t>
            </a:r>
            <a:r>
              <a:rPr lang="en-GB"/>
              <a:t> </a:t>
            </a:r>
            <a:r>
              <a:rPr lang="en-GB" err="1"/>
              <a:t>commodi</a:t>
            </a:r>
            <a:r>
              <a:rPr lang="en-GB"/>
              <a:t> </a:t>
            </a:r>
            <a:r>
              <a:rPr lang="en-GB" err="1"/>
              <a:t>consequatur</a:t>
            </a:r>
            <a:r>
              <a:rPr lang="en-GB"/>
              <a:t> </a:t>
            </a:r>
            <a:r>
              <a:rPr lang="en-GB" err="1"/>
              <a:t>auteml</a:t>
            </a:r>
            <a:r>
              <a:rPr lang="en-GB"/>
              <a:t> </a:t>
            </a:r>
            <a:r>
              <a:rPr lang="en-GB" err="1"/>
              <a:t>eum</a:t>
            </a:r>
            <a:r>
              <a:rPr lang="en-GB"/>
              <a:t> </a:t>
            </a:r>
            <a:r>
              <a:rPr lang="en-GB" err="1"/>
              <a:t>iure</a:t>
            </a:r>
            <a:r>
              <a:rPr lang="en-GB"/>
              <a:t>.</a:t>
            </a:r>
          </a:p>
        </p:txBody>
      </p:sp>
      <p:sp>
        <p:nvSpPr>
          <p:cNvPr id="3" name="Footer Placeholder 2">
            <a:extLst>
              <a:ext uri="{FF2B5EF4-FFF2-40B4-BE49-F238E27FC236}">
                <a16:creationId xmlns:a16="http://schemas.microsoft.com/office/drawing/2014/main" id="{0B024D79-E118-4261-B0FE-78FF659D4564}"/>
              </a:ext>
            </a:extLst>
          </p:cNvPr>
          <p:cNvSpPr>
            <a:spLocks noGrp="1"/>
          </p:cNvSpPr>
          <p:nvPr>
            <p:ph type="ftr" sz="quarter" idx="18"/>
          </p:nvPr>
        </p:nvSpPr>
        <p:spPr/>
        <p:txBody>
          <a:bodyPr/>
          <a:lstStyle/>
          <a:p>
            <a:endParaRPr lang="en-GB"/>
          </a:p>
        </p:txBody>
      </p:sp>
      <p:sp>
        <p:nvSpPr>
          <p:cNvPr id="7" name="Slide Number Placeholder 6">
            <a:extLst>
              <a:ext uri="{FF2B5EF4-FFF2-40B4-BE49-F238E27FC236}">
                <a16:creationId xmlns:a16="http://schemas.microsoft.com/office/drawing/2014/main" id="{830946E7-114D-43EE-ABEB-A30D465A3421}"/>
              </a:ext>
            </a:extLst>
          </p:cNvPr>
          <p:cNvSpPr>
            <a:spLocks noGrp="1"/>
          </p:cNvSpPr>
          <p:nvPr>
            <p:ph type="sldNum" sz="quarter" idx="19"/>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6442467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494109" y="440968"/>
            <a:ext cx="6778228" cy="398807"/>
          </a:xfrm>
          <a:prstGeom prst="rect">
            <a:avLst/>
          </a:prstGeom>
        </p:spPr>
        <p:txBody>
          <a:bodyPr>
            <a:noAutofit/>
          </a:bodyPr>
          <a:lstStyle>
            <a:lvl1pPr marL="0" indent="0">
              <a:lnSpc>
                <a:spcPct val="100000"/>
              </a:lnSpc>
              <a:spcBef>
                <a:spcPts val="0"/>
              </a:spcBef>
              <a:buFontTx/>
              <a:buNone/>
              <a:defRPr sz="3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a:t>Main heading </a:t>
            </a:r>
          </a:p>
        </p:txBody>
      </p:sp>
      <p:sp>
        <p:nvSpPr>
          <p:cNvPr id="3" name="Media Placeholder 2">
            <a:extLst>
              <a:ext uri="{FF2B5EF4-FFF2-40B4-BE49-F238E27FC236}">
                <a16:creationId xmlns:a16="http://schemas.microsoft.com/office/drawing/2014/main" id="{511C8CDD-36AD-4D9A-9ECB-DB3F236688F5}"/>
              </a:ext>
            </a:extLst>
          </p:cNvPr>
          <p:cNvSpPr>
            <a:spLocks noGrp="1"/>
          </p:cNvSpPr>
          <p:nvPr>
            <p:ph type="media" sz="quarter" idx="12" hasCustomPrompt="1"/>
          </p:nvPr>
        </p:nvSpPr>
        <p:spPr>
          <a:xfrm>
            <a:off x="0" y="0"/>
            <a:ext cx="9144000" cy="5143500"/>
          </a:xfrm>
          <a:prstGeom prst="rect">
            <a:avLst/>
          </a:prstGeom>
          <a:solidFill>
            <a:schemeClr val="bg1">
              <a:lumMod val="95000"/>
            </a:schemeClr>
          </a:solidFill>
        </p:spPr>
        <p:txBody>
          <a:bodyPr tIns="504000" anchor="ctr">
            <a:normAutofit/>
          </a:bodyPr>
          <a:lstStyle>
            <a:lvl1pPr marL="0" indent="0" algn="ctr">
              <a:buFontTx/>
              <a:buNone/>
              <a:defRPr sz="1350"/>
            </a:lvl1pPr>
          </a:lstStyle>
          <a:p>
            <a:r>
              <a:rPr lang="en-GB"/>
              <a:t>Click on the icon to add media</a:t>
            </a:r>
          </a:p>
        </p:txBody>
      </p:sp>
      <p:sp>
        <p:nvSpPr>
          <p:cNvPr id="2" name="Footer Placeholder 1">
            <a:extLst>
              <a:ext uri="{FF2B5EF4-FFF2-40B4-BE49-F238E27FC236}">
                <a16:creationId xmlns:a16="http://schemas.microsoft.com/office/drawing/2014/main" id="{4F780FC4-2FA4-41CD-8E51-33935D575ECD}"/>
              </a:ext>
            </a:extLst>
          </p:cNvPr>
          <p:cNvSpPr>
            <a:spLocks noGrp="1"/>
          </p:cNvSpPr>
          <p:nvPr>
            <p:ph type="ftr" sz="quarter" idx="13"/>
          </p:nvPr>
        </p:nvSpPr>
        <p:spPr/>
        <p:txBody>
          <a:bodyPr/>
          <a:lstStyle/>
          <a:p>
            <a:endParaRPr lang="en-GB"/>
          </a:p>
        </p:txBody>
      </p:sp>
      <p:sp>
        <p:nvSpPr>
          <p:cNvPr id="5" name="Slide Number Placeholder 4">
            <a:extLst>
              <a:ext uri="{FF2B5EF4-FFF2-40B4-BE49-F238E27FC236}">
                <a16:creationId xmlns:a16="http://schemas.microsoft.com/office/drawing/2014/main" id="{3FF17C92-48FF-40D7-A1DB-806E7779A90E}"/>
              </a:ext>
            </a:extLst>
          </p:cNvPr>
          <p:cNvSpPr>
            <a:spLocks noGrp="1"/>
          </p:cNvSpPr>
          <p:nvPr>
            <p:ph type="sldNum" sz="quarter" idx="14"/>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1336669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494109" y="440968"/>
            <a:ext cx="6778228" cy="398807"/>
          </a:xfrm>
          <a:prstGeom prst="rect">
            <a:avLst/>
          </a:prstGeom>
        </p:spPr>
        <p:txBody>
          <a:bodyPr>
            <a:noAutofit/>
          </a:bodyPr>
          <a:lstStyle>
            <a:lvl1pPr marL="0" indent="0">
              <a:lnSpc>
                <a:spcPct val="100000"/>
              </a:lnSpc>
              <a:spcBef>
                <a:spcPts val="0"/>
              </a:spcBef>
              <a:buFontTx/>
              <a:buNone/>
              <a:defRPr sz="3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a:t>Main heading </a:t>
            </a:r>
          </a:p>
        </p:txBody>
      </p:sp>
      <p:sp>
        <p:nvSpPr>
          <p:cNvPr id="5" name="Picture Placeholder 4">
            <a:extLst>
              <a:ext uri="{FF2B5EF4-FFF2-40B4-BE49-F238E27FC236}">
                <a16:creationId xmlns:a16="http://schemas.microsoft.com/office/drawing/2014/main" id="{37F14EF7-3C01-41FF-99B8-A80CF85BC22F}"/>
              </a:ext>
            </a:extLst>
          </p:cNvPr>
          <p:cNvSpPr>
            <a:spLocks noGrp="1"/>
          </p:cNvSpPr>
          <p:nvPr>
            <p:ph type="pic" sz="quarter" idx="12" hasCustomPrompt="1"/>
          </p:nvPr>
        </p:nvSpPr>
        <p:spPr>
          <a:xfrm>
            <a:off x="0" y="0"/>
            <a:ext cx="9144000" cy="5143500"/>
          </a:xfrm>
          <a:prstGeom prst="rect">
            <a:avLst/>
          </a:prstGeom>
          <a:solidFill>
            <a:schemeClr val="bg1">
              <a:lumMod val="95000"/>
            </a:schemeClr>
          </a:solidFill>
        </p:spPr>
        <p:txBody>
          <a:bodyPr tIns="504000" anchor="ctr">
            <a:normAutofit/>
          </a:bodyPr>
          <a:lstStyle>
            <a:lvl1pPr marL="0" marR="0" indent="0" algn="ctr" defTabSz="685800" rtl="0" eaLnBrk="1" fontAlgn="auto" latinLnBrk="0" hangingPunct="1">
              <a:lnSpc>
                <a:spcPct val="80000"/>
              </a:lnSpc>
              <a:spcBef>
                <a:spcPts val="0"/>
              </a:spcBef>
              <a:spcAft>
                <a:spcPts val="0"/>
              </a:spcAft>
              <a:buClrTx/>
              <a:buSzTx/>
              <a:buFontTx/>
              <a:buNone/>
              <a:tabLst/>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7" name="Text Placeholder 2">
            <a:extLst>
              <a:ext uri="{FF2B5EF4-FFF2-40B4-BE49-F238E27FC236}">
                <a16:creationId xmlns:a16="http://schemas.microsoft.com/office/drawing/2014/main" id="{41264D5E-B5F3-41C4-AC1D-AC0CEA36F747}"/>
              </a:ext>
            </a:extLst>
          </p:cNvPr>
          <p:cNvSpPr>
            <a:spLocks noGrp="1"/>
          </p:cNvSpPr>
          <p:nvPr>
            <p:ph type="body" sz="quarter" idx="24" hasCustomPrompt="1"/>
          </p:nvPr>
        </p:nvSpPr>
        <p:spPr>
          <a:xfrm rot="16200000">
            <a:off x="8654027" y="4647508"/>
            <a:ext cx="678739" cy="383145"/>
          </a:xfrm>
          <a:prstGeom prst="rect">
            <a:avLst/>
          </a:prstGeom>
        </p:spPr>
        <p:txBody>
          <a:bodyPr wrap="none" lIns="144000" tIns="144000" rIns="144000" bIns="144000">
            <a:spAutoFit/>
          </a:bodyPr>
          <a:lstStyle>
            <a:lvl1pPr marL="0" indent="0">
              <a:buNone/>
              <a:defRPr sz="600"/>
            </a:lvl1pPr>
          </a:lstStyle>
          <a:p>
            <a:r>
              <a:rPr lang="en-GB"/>
              <a:t>© Copyright</a:t>
            </a:r>
          </a:p>
        </p:txBody>
      </p:sp>
      <p:sp>
        <p:nvSpPr>
          <p:cNvPr id="2" name="Footer Placeholder 1">
            <a:extLst>
              <a:ext uri="{FF2B5EF4-FFF2-40B4-BE49-F238E27FC236}">
                <a16:creationId xmlns:a16="http://schemas.microsoft.com/office/drawing/2014/main" id="{B8CBD6AC-E677-4A0A-89C6-9B9556EA4299}"/>
              </a:ext>
            </a:extLst>
          </p:cNvPr>
          <p:cNvSpPr>
            <a:spLocks noGrp="1"/>
          </p:cNvSpPr>
          <p:nvPr>
            <p:ph type="ftr" sz="quarter" idx="25"/>
          </p:nvPr>
        </p:nvSpPr>
        <p:spPr/>
        <p:txBody>
          <a:bodyPr/>
          <a:lstStyle/>
          <a:p>
            <a:endParaRPr lang="en-GB"/>
          </a:p>
        </p:txBody>
      </p:sp>
      <p:sp>
        <p:nvSpPr>
          <p:cNvPr id="3" name="Slide Number Placeholder 2">
            <a:extLst>
              <a:ext uri="{FF2B5EF4-FFF2-40B4-BE49-F238E27FC236}">
                <a16:creationId xmlns:a16="http://schemas.microsoft.com/office/drawing/2014/main" id="{7B373CDC-E785-4797-8E61-FE03967E7230}"/>
              </a:ext>
            </a:extLst>
          </p:cNvPr>
          <p:cNvSpPr>
            <a:spLocks noGrp="1"/>
          </p:cNvSpPr>
          <p:nvPr>
            <p:ph type="sldNum" sz="quarter" idx="26"/>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23273744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4483894" cy="5143500"/>
          </a:xfrm>
          <a:prstGeom prst="rect">
            <a:avLst/>
          </a:prstGeom>
          <a:solidFill>
            <a:schemeClr val="bg1">
              <a:lumMod val="95000"/>
            </a:schemeClr>
          </a:solidFill>
        </p:spPr>
        <p:txBody>
          <a:bodyPr tIns="504000" anchor="ctr">
            <a:normAutofit/>
          </a:bodyPr>
          <a:lstStyle>
            <a:lvl1pPr marL="0" marR="0" indent="0" algn="ctr" defTabSz="685800" rtl="0" eaLnBrk="1" fontAlgn="auto" latinLnBrk="0" hangingPunct="1">
              <a:lnSpc>
                <a:spcPct val="80000"/>
              </a:lnSpc>
              <a:spcBef>
                <a:spcPts val="0"/>
              </a:spcBef>
              <a:spcAft>
                <a:spcPts val="0"/>
              </a:spcAft>
              <a:buClrTx/>
              <a:buSzTx/>
              <a:buFontTx/>
              <a:buNone/>
              <a:tabLst/>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5" name="Picture Placeholder 3">
            <a:extLst>
              <a:ext uri="{FF2B5EF4-FFF2-40B4-BE49-F238E27FC236}">
                <a16:creationId xmlns:a16="http://schemas.microsoft.com/office/drawing/2014/main" id="{1C262F76-6DCD-4E66-8B34-63019F8A517D}"/>
              </a:ext>
            </a:extLst>
          </p:cNvPr>
          <p:cNvSpPr>
            <a:spLocks noGrp="1"/>
          </p:cNvSpPr>
          <p:nvPr>
            <p:ph type="pic" sz="quarter" idx="11" hasCustomPrompt="1"/>
          </p:nvPr>
        </p:nvSpPr>
        <p:spPr>
          <a:xfrm>
            <a:off x="4660108" y="0"/>
            <a:ext cx="4478495" cy="5143500"/>
          </a:xfrm>
          <a:prstGeom prst="rect">
            <a:avLst/>
          </a:prstGeom>
          <a:solidFill>
            <a:schemeClr val="bg1">
              <a:lumMod val="95000"/>
            </a:schemeClr>
          </a:solidFill>
        </p:spPr>
        <p:txBody>
          <a:bodyPr tIns="504000" anchor="ctr">
            <a:normAutofit/>
          </a:bodyPr>
          <a:lstStyle>
            <a:lvl1pPr marL="0" marR="0" indent="0" algn="ctr" defTabSz="685800" rtl="0" eaLnBrk="1" fontAlgn="auto" latinLnBrk="0" hangingPunct="1">
              <a:lnSpc>
                <a:spcPct val="80000"/>
              </a:lnSpc>
              <a:spcBef>
                <a:spcPts val="0"/>
              </a:spcBef>
              <a:spcAft>
                <a:spcPts val="0"/>
              </a:spcAft>
              <a:buClrTx/>
              <a:buSzTx/>
              <a:buFontTx/>
              <a:buNone/>
              <a:tabLst/>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754EF402-C451-403B-AB49-B445BD4E1830}"/>
              </a:ext>
            </a:extLst>
          </p:cNvPr>
          <p:cNvSpPr>
            <a:spLocks noGrp="1"/>
          </p:cNvSpPr>
          <p:nvPr>
            <p:ph type="ftr" sz="quarter" idx="26"/>
          </p:nvPr>
        </p:nvSpPr>
        <p:spPr/>
        <p:txBody>
          <a:bodyPr/>
          <a:lstStyle/>
          <a:p>
            <a:endParaRPr lang="en-GB"/>
          </a:p>
        </p:txBody>
      </p:sp>
      <p:sp>
        <p:nvSpPr>
          <p:cNvPr id="3" name="Slide Number Placeholder 2">
            <a:extLst>
              <a:ext uri="{FF2B5EF4-FFF2-40B4-BE49-F238E27FC236}">
                <a16:creationId xmlns:a16="http://schemas.microsoft.com/office/drawing/2014/main" id="{B25F47FB-DD28-4903-92F9-019BE6B8B5AC}"/>
              </a:ext>
            </a:extLst>
          </p:cNvPr>
          <p:cNvSpPr>
            <a:spLocks noGrp="1"/>
          </p:cNvSpPr>
          <p:nvPr>
            <p:ph type="sldNum" sz="quarter" idx="27"/>
          </p:nvPr>
        </p:nvSpPr>
        <p:spPr/>
        <p:txBody>
          <a:bodyPr/>
          <a:lstStyle/>
          <a:p>
            <a:fld id="{1BE232AB-0B06-425F-9ADD-32A9A3D01189}" type="slidenum">
              <a:rPr lang="en-GB" smtClean="0"/>
              <a:pPr/>
              <a:t>‹#›</a:t>
            </a:fld>
            <a:endParaRPr lang="en-GB"/>
          </a:p>
        </p:txBody>
      </p:sp>
      <p:sp>
        <p:nvSpPr>
          <p:cNvPr id="8" name="Copyright">
            <a:extLst>
              <a:ext uri="{FF2B5EF4-FFF2-40B4-BE49-F238E27FC236}">
                <a16:creationId xmlns:a16="http://schemas.microsoft.com/office/drawing/2014/main" id="{36D4DA48-61E1-4E18-8037-8A7AC9F90C6F}"/>
              </a:ext>
            </a:extLst>
          </p:cNvPr>
          <p:cNvSpPr>
            <a:spLocks noGrp="1"/>
          </p:cNvSpPr>
          <p:nvPr>
            <p:ph type="body" sz="quarter" idx="29" hasCustomPrompt="1"/>
          </p:nvPr>
        </p:nvSpPr>
        <p:spPr>
          <a:xfrm rot="16200000">
            <a:off x="7355033" y="3330834"/>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11" name="Copyright">
            <a:extLst>
              <a:ext uri="{FF2B5EF4-FFF2-40B4-BE49-F238E27FC236}">
                <a16:creationId xmlns:a16="http://schemas.microsoft.com/office/drawing/2014/main" id="{A3ACC3AE-95D0-44AA-808F-F9FD3C99ABCA}"/>
              </a:ext>
            </a:extLst>
          </p:cNvPr>
          <p:cNvSpPr>
            <a:spLocks noGrp="1"/>
          </p:cNvSpPr>
          <p:nvPr>
            <p:ph type="body" sz="quarter" idx="30" hasCustomPrompt="1"/>
          </p:nvPr>
        </p:nvSpPr>
        <p:spPr>
          <a:xfrm rot="16200000">
            <a:off x="2716612" y="3330834"/>
            <a:ext cx="3267094"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3307699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FBE2879C-B203-4598-945D-0C57B7C72CE9}"/>
              </a:ext>
            </a:extLst>
          </p:cNvPr>
          <p:cNvSpPr>
            <a:spLocks noGrp="1"/>
          </p:cNvSpPr>
          <p:nvPr>
            <p:ph type="pic" sz="quarter" idx="24" hasCustomPrompt="1"/>
          </p:nvPr>
        </p:nvSpPr>
        <p:spPr>
          <a:xfrm>
            <a:off x="4657725" y="2638425"/>
            <a:ext cx="4481627" cy="2505075"/>
          </a:xfrm>
          <a:prstGeom prst="rect">
            <a:avLst/>
          </a:prstGeom>
          <a:solidFill>
            <a:schemeClr val="bg1">
              <a:lumMod val="95000"/>
            </a:schemeClr>
          </a:solidFill>
        </p:spPr>
        <p:txBody>
          <a:bodyPr tIns="504000" anchor="ctr">
            <a:normAutofit/>
          </a:bodyPr>
          <a:lstStyle>
            <a:lvl1pPr marL="0" marR="0" indent="0" algn="ctr" defTabSz="685800" rtl="0" eaLnBrk="1" fontAlgn="auto" latinLnBrk="0" hangingPunct="1">
              <a:lnSpc>
                <a:spcPct val="80000"/>
              </a:lnSpc>
              <a:spcBef>
                <a:spcPts val="0"/>
              </a:spcBef>
              <a:spcAft>
                <a:spcPts val="0"/>
              </a:spcAft>
              <a:buClrTx/>
              <a:buSzTx/>
              <a:buFontTx/>
              <a:buNone/>
              <a:tabLst/>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4486275" cy="2505075"/>
          </a:xfrm>
          <a:prstGeom prst="rect">
            <a:avLst/>
          </a:prstGeom>
          <a:solidFill>
            <a:schemeClr val="bg1">
              <a:lumMod val="95000"/>
            </a:schemeClr>
          </a:solidFill>
        </p:spPr>
        <p:txBody>
          <a:bodyPr tIns="504000" anchor="ctr">
            <a:normAutofit/>
          </a:bodyPr>
          <a:lstStyle>
            <a:lvl1pPr marL="0" marR="0" indent="0" algn="ctr" defTabSz="685800" rtl="0" eaLnBrk="1" fontAlgn="auto" latinLnBrk="0" hangingPunct="1">
              <a:lnSpc>
                <a:spcPct val="80000"/>
              </a:lnSpc>
              <a:spcBef>
                <a:spcPts val="0"/>
              </a:spcBef>
              <a:spcAft>
                <a:spcPts val="0"/>
              </a:spcAft>
              <a:buClrTx/>
              <a:buSzTx/>
              <a:buFontTx/>
              <a:buNone/>
              <a:tabLst/>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8" name="Picture Placeholder 3">
            <a:extLst>
              <a:ext uri="{FF2B5EF4-FFF2-40B4-BE49-F238E27FC236}">
                <a16:creationId xmlns:a16="http://schemas.microsoft.com/office/drawing/2014/main" id="{10BD3FBB-A5B1-47F3-81B5-3FEE291E14B9}"/>
              </a:ext>
            </a:extLst>
          </p:cNvPr>
          <p:cNvSpPr>
            <a:spLocks noGrp="1"/>
          </p:cNvSpPr>
          <p:nvPr>
            <p:ph type="pic" sz="quarter" idx="22" hasCustomPrompt="1"/>
          </p:nvPr>
        </p:nvSpPr>
        <p:spPr>
          <a:xfrm>
            <a:off x="-1" y="2638425"/>
            <a:ext cx="4486275" cy="2505075"/>
          </a:xfrm>
          <a:prstGeom prst="rect">
            <a:avLst/>
          </a:prstGeom>
          <a:solidFill>
            <a:schemeClr val="bg1">
              <a:lumMod val="95000"/>
            </a:schemeClr>
          </a:solidFill>
        </p:spPr>
        <p:txBody>
          <a:bodyPr tIns="504000" anchor="ctr">
            <a:normAutofit/>
          </a:bodyPr>
          <a:lstStyle>
            <a:lvl1pPr marL="0" marR="0" indent="0" algn="ctr" defTabSz="685800" rtl="0" eaLnBrk="1" fontAlgn="auto" latinLnBrk="0" hangingPunct="1">
              <a:lnSpc>
                <a:spcPct val="80000"/>
              </a:lnSpc>
              <a:spcBef>
                <a:spcPts val="0"/>
              </a:spcBef>
              <a:spcAft>
                <a:spcPts val="0"/>
              </a:spcAft>
              <a:buClrTx/>
              <a:buSzTx/>
              <a:buFontTx/>
              <a:buNone/>
              <a:tabLst/>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9" name="Picture Placeholder 3">
            <a:extLst>
              <a:ext uri="{FF2B5EF4-FFF2-40B4-BE49-F238E27FC236}">
                <a16:creationId xmlns:a16="http://schemas.microsoft.com/office/drawing/2014/main" id="{9EA6B574-C0B0-467A-B86A-34F42619761E}"/>
              </a:ext>
            </a:extLst>
          </p:cNvPr>
          <p:cNvSpPr>
            <a:spLocks noGrp="1"/>
          </p:cNvSpPr>
          <p:nvPr>
            <p:ph type="pic" sz="quarter" idx="23" hasCustomPrompt="1"/>
          </p:nvPr>
        </p:nvSpPr>
        <p:spPr>
          <a:xfrm>
            <a:off x="4657725" y="0"/>
            <a:ext cx="4481627" cy="2506266"/>
          </a:xfrm>
          <a:prstGeom prst="rect">
            <a:avLst/>
          </a:prstGeom>
          <a:solidFill>
            <a:schemeClr val="bg1">
              <a:lumMod val="95000"/>
            </a:schemeClr>
          </a:solidFill>
        </p:spPr>
        <p:txBody>
          <a:bodyPr tIns="504000" anchor="ctr">
            <a:normAutofit/>
          </a:bodyPr>
          <a:lstStyle>
            <a:lvl1pPr marL="0" marR="0" indent="0" algn="ctr" defTabSz="685800" rtl="0" eaLnBrk="1" fontAlgn="auto" latinLnBrk="0" hangingPunct="1">
              <a:lnSpc>
                <a:spcPct val="80000"/>
              </a:lnSpc>
              <a:spcBef>
                <a:spcPts val="0"/>
              </a:spcBef>
              <a:spcAft>
                <a:spcPts val="0"/>
              </a:spcAft>
              <a:buClrTx/>
              <a:buSzTx/>
              <a:buFontTx/>
              <a:buNone/>
              <a:tabLst/>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0C9FC094-50DD-4B8B-835E-B56D2CA53D73}"/>
              </a:ext>
            </a:extLst>
          </p:cNvPr>
          <p:cNvSpPr>
            <a:spLocks noGrp="1"/>
          </p:cNvSpPr>
          <p:nvPr>
            <p:ph type="ftr" sz="quarter" idx="29"/>
          </p:nvPr>
        </p:nvSpPr>
        <p:spPr/>
        <p:txBody>
          <a:bodyPr/>
          <a:lstStyle/>
          <a:p>
            <a:endParaRPr lang="en-GB"/>
          </a:p>
        </p:txBody>
      </p:sp>
      <p:sp>
        <p:nvSpPr>
          <p:cNvPr id="3" name="Slide Number Placeholder 2">
            <a:extLst>
              <a:ext uri="{FF2B5EF4-FFF2-40B4-BE49-F238E27FC236}">
                <a16:creationId xmlns:a16="http://schemas.microsoft.com/office/drawing/2014/main" id="{130E1EEE-1030-455F-B1D2-6784A5351A2D}"/>
              </a:ext>
            </a:extLst>
          </p:cNvPr>
          <p:cNvSpPr>
            <a:spLocks noGrp="1"/>
          </p:cNvSpPr>
          <p:nvPr>
            <p:ph type="sldNum" sz="quarter" idx="30"/>
          </p:nvPr>
        </p:nvSpPr>
        <p:spPr/>
        <p:txBody>
          <a:bodyPr/>
          <a:lstStyle/>
          <a:p>
            <a:fld id="{1BE232AB-0B06-425F-9ADD-32A9A3D01189}" type="slidenum">
              <a:rPr lang="en-GB" smtClean="0"/>
              <a:pPr/>
              <a:t>‹#›</a:t>
            </a:fld>
            <a:endParaRPr lang="en-GB"/>
          </a:p>
        </p:txBody>
      </p:sp>
      <p:sp>
        <p:nvSpPr>
          <p:cNvPr id="12" name="Copyright">
            <a:extLst>
              <a:ext uri="{FF2B5EF4-FFF2-40B4-BE49-F238E27FC236}">
                <a16:creationId xmlns:a16="http://schemas.microsoft.com/office/drawing/2014/main" id="{8BAB32CB-BB1C-45FF-86A5-B1398EE9A803}"/>
              </a:ext>
            </a:extLst>
          </p:cNvPr>
          <p:cNvSpPr>
            <a:spLocks noGrp="1"/>
          </p:cNvSpPr>
          <p:nvPr>
            <p:ph type="body" sz="quarter" idx="31" hasCustomPrompt="1"/>
          </p:nvPr>
        </p:nvSpPr>
        <p:spPr>
          <a:xfrm rot="16200000">
            <a:off x="7908579" y="3884380"/>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17" name="Copyright">
            <a:extLst>
              <a:ext uri="{FF2B5EF4-FFF2-40B4-BE49-F238E27FC236}">
                <a16:creationId xmlns:a16="http://schemas.microsoft.com/office/drawing/2014/main" id="{842EEB2C-2FA6-4E60-8BC0-3B0A200FE69B}"/>
              </a:ext>
            </a:extLst>
          </p:cNvPr>
          <p:cNvSpPr>
            <a:spLocks noGrp="1"/>
          </p:cNvSpPr>
          <p:nvPr>
            <p:ph type="body" sz="quarter" idx="32" hasCustomPrompt="1"/>
          </p:nvPr>
        </p:nvSpPr>
        <p:spPr>
          <a:xfrm rot="16200000">
            <a:off x="3270158" y="3884380"/>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19" name="Copyright">
            <a:extLst>
              <a:ext uri="{FF2B5EF4-FFF2-40B4-BE49-F238E27FC236}">
                <a16:creationId xmlns:a16="http://schemas.microsoft.com/office/drawing/2014/main" id="{7392EE9F-7032-44FA-9700-6A84928DA764}"/>
              </a:ext>
            </a:extLst>
          </p:cNvPr>
          <p:cNvSpPr>
            <a:spLocks noGrp="1"/>
          </p:cNvSpPr>
          <p:nvPr>
            <p:ph type="body" sz="quarter" idx="33" hasCustomPrompt="1"/>
          </p:nvPr>
        </p:nvSpPr>
        <p:spPr>
          <a:xfrm rot="16200000">
            <a:off x="7908580" y="1285198"/>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20" name="Copyright">
            <a:extLst>
              <a:ext uri="{FF2B5EF4-FFF2-40B4-BE49-F238E27FC236}">
                <a16:creationId xmlns:a16="http://schemas.microsoft.com/office/drawing/2014/main" id="{98F55F89-83E9-43FE-BEE5-0B42464546FD}"/>
              </a:ext>
            </a:extLst>
          </p:cNvPr>
          <p:cNvSpPr>
            <a:spLocks noGrp="1"/>
          </p:cNvSpPr>
          <p:nvPr>
            <p:ph type="body" sz="quarter" idx="34" hasCustomPrompt="1"/>
          </p:nvPr>
        </p:nvSpPr>
        <p:spPr>
          <a:xfrm rot="16200000">
            <a:off x="3270159" y="1285198"/>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18578618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4" name="Picture Placeholder 10">
            <a:extLst>
              <a:ext uri="{FF2B5EF4-FFF2-40B4-BE49-F238E27FC236}">
                <a16:creationId xmlns:a16="http://schemas.microsoft.com/office/drawing/2014/main" id="{D7A7A7A5-234F-4CDF-903D-0AA005049FC1}"/>
              </a:ext>
            </a:extLst>
          </p:cNvPr>
          <p:cNvSpPr>
            <a:spLocks noGrp="1"/>
          </p:cNvSpPr>
          <p:nvPr>
            <p:ph type="pic" sz="quarter" idx="23" hasCustomPrompt="1"/>
          </p:nvPr>
        </p:nvSpPr>
        <p:spPr>
          <a:xfrm>
            <a:off x="-1" y="2647336"/>
            <a:ext cx="2943000" cy="2496164"/>
          </a:xfrm>
          <a:prstGeom prst="rect">
            <a:avLst/>
          </a:prstGeom>
          <a:solidFill>
            <a:schemeClr val="bg2">
              <a:lumMod val="95000"/>
            </a:schemeClr>
          </a:solidFill>
        </p:spPr>
        <p:txBody>
          <a:bodyPr tIns="504000" anchor="ctr">
            <a:normAutofit/>
          </a:bodyPr>
          <a:lstStyle>
            <a:lvl1pPr marL="0" marR="0" indent="0" algn="ctr" defTabSz="685800" rtl="0" eaLnBrk="1" fontAlgn="auto" latinLnBrk="0" hangingPunct="1">
              <a:lnSpc>
                <a:spcPct val="80000"/>
              </a:lnSpc>
              <a:spcBef>
                <a:spcPts val="0"/>
              </a:spcBef>
              <a:spcAft>
                <a:spcPts val="0"/>
              </a:spcAft>
              <a:buClrTx/>
              <a:buSzTx/>
              <a:buFontTx/>
              <a:buNone/>
              <a:tabLst/>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1" name="Picture Placeholder 10">
            <a:extLst>
              <a:ext uri="{FF2B5EF4-FFF2-40B4-BE49-F238E27FC236}">
                <a16:creationId xmlns:a16="http://schemas.microsoft.com/office/drawing/2014/main" id="{FD77D09D-81A5-450E-B93E-B8A795013F2D}"/>
              </a:ext>
            </a:extLst>
          </p:cNvPr>
          <p:cNvSpPr>
            <a:spLocks noGrp="1"/>
          </p:cNvSpPr>
          <p:nvPr>
            <p:ph type="pic" sz="quarter" idx="20" hasCustomPrompt="1"/>
          </p:nvPr>
        </p:nvSpPr>
        <p:spPr>
          <a:xfrm>
            <a:off x="-1" y="0"/>
            <a:ext cx="2943000" cy="2505600"/>
          </a:xfrm>
          <a:prstGeom prst="rect">
            <a:avLst/>
          </a:prstGeom>
          <a:solidFill>
            <a:schemeClr val="bg2">
              <a:lumMod val="95000"/>
            </a:schemeClr>
          </a:solidFill>
        </p:spPr>
        <p:txBody>
          <a:bodyPr tIns="504000" anchor="ctr">
            <a:normAutofit/>
          </a:bodyPr>
          <a:lstStyle>
            <a:lvl1pPr marL="0" marR="0" indent="0" algn="ctr" defTabSz="685800" rtl="0" eaLnBrk="1" fontAlgn="auto" latinLnBrk="0" hangingPunct="1">
              <a:lnSpc>
                <a:spcPct val="80000"/>
              </a:lnSpc>
              <a:spcBef>
                <a:spcPts val="0"/>
              </a:spcBef>
              <a:spcAft>
                <a:spcPts val="0"/>
              </a:spcAft>
              <a:buClrTx/>
              <a:buSzTx/>
              <a:buFontTx/>
              <a:buNone/>
              <a:tabLst/>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2" name="Picture Placeholder 10">
            <a:extLst>
              <a:ext uri="{FF2B5EF4-FFF2-40B4-BE49-F238E27FC236}">
                <a16:creationId xmlns:a16="http://schemas.microsoft.com/office/drawing/2014/main" id="{BFCF52BA-1C21-426E-9D5A-17A91BF2EF12}"/>
              </a:ext>
            </a:extLst>
          </p:cNvPr>
          <p:cNvSpPr>
            <a:spLocks noGrp="1"/>
          </p:cNvSpPr>
          <p:nvPr>
            <p:ph type="pic" sz="quarter" idx="21" hasCustomPrompt="1"/>
          </p:nvPr>
        </p:nvSpPr>
        <p:spPr>
          <a:xfrm>
            <a:off x="3095625" y="0"/>
            <a:ext cx="2948214" cy="2505600"/>
          </a:xfrm>
          <a:prstGeom prst="rect">
            <a:avLst/>
          </a:prstGeom>
          <a:solidFill>
            <a:schemeClr val="bg2">
              <a:lumMod val="95000"/>
            </a:schemeClr>
          </a:solidFill>
        </p:spPr>
        <p:txBody>
          <a:bodyPr tIns="504000" anchor="ctr">
            <a:normAutofit/>
          </a:bodyPr>
          <a:lstStyle>
            <a:lvl1pPr marL="0" marR="0" indent="0" algn="ctr" defTabSz="685800" rtl="0" eaLnBrk="1" fontAlgn="auto" latinLnBrk="0" hangingPunct="1">
              <a:lnSpc>
                <a:spcPct val="80000"/>
              </a:lnSpc>
              <a:spcBef>
                <a:spcPts val="0"/>
              </a:spcBef>
              <a:spcAft>
                <a:spcPts val="0"/>
              </a:spcAft>
              <a:buClrTx/>
              <a:buSzTx/>
              <a:buFontTx/>
              <a:buNone/>
              <a:tabLst/>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3" name="Picture Placeholder 10">
            <a:extLst>
              <a:ext uri="{FF2B5EF4-FFF2-40B4-BE49-F238E27FC236}">
                <a16:creationId xmlns:a16="http://schemas.microsoft.com/office/drawing/2014/main" id="{9151B424-C24A-4355-A29D-66B6937E6285}"/>
              </a:ext>
            </a:extLst>
          </p:cNvPr>
          <p:cNvSpPr>
            <a:spLocks noGrp="1"/>
          </p:cNvSpPr>
          <p:nvPr>
            <p:ph type="pic" sz="quarter" idx="22" hasCustomPrompt="1"/>
          </p:nvPr>
        </p:nvSpPr>
        <p:spPr>
          <a:xfrm>
            <a:off x="6198395" y="0"/>
            <a:ext cx="2943000" cy="2505600"/>
          </a:xfrm>
          <a:prstGeom prst="rect">
            <a:avLst/>
          </a:prstGeom>
          <a:solidFill>
            <a:schemeClr val="bg2">
              <a:lumMod val="95000"/>
            </a:schemeClr>
          </a:solidFill>
        </p:spPr>
        <p:txBody>
          <a:bodyPr tIns="504000" anchor="ctr">
            <a:normAutofit/>
          </a:bodyPr>
          <a:lstStyle>
            <a:lvl1pPr marL="0" marR="0" indent="0" algn="ctr" defTabSz="685800" rtl="0" eaLnBrk="1" fontAlgn="auto" latinLnBrk="0" hangingPunct="1">
              <a:lnSpc>
                <a:spcPct val="80000"/>
              </a:lnSpc>
              <a:spcBef>
                <a:spcPts val="0"/>
              </a:spcBef>
              <a:spcAft>
                <a:spcPts val="0"/>
              </a:spcAft>
              <a:buClrTx/>
              <a:buSzTx/>
              <a:buFontTx/>
              <a:buNone/>
              <a:tabLst/>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5" name="Picture Placeholder 10">
            <a:extLst>
              <a:ext uri="{FF2B5EF4-FFF2-40B4-BE49-F238E27FC236}">
                <a16:creationId xmlns:a16="http://schemas.microsoft.com/office/drawing/2014/main" id="{3069BA39-91D1-45E9-9627-ADB320DE0894}"/>
              </a:ext>
            </a:extLst>
          </p:cNvPr>
          <p:cNvSpPr>
            <a:spLocks noGrp="1"/>
          </p:cNvSpPr>
          <p:nvPr>
            <p:ph type="pic" sz="quarter" idx="24" hasCustomPrompt="1"/>
          </p:nvPr>
        </p:nvSpPr>
        <p:spPr>
          <a:xfrm>
            <a:off x="3096590" y="2647336"/>
            <a:ext cx="2948214" cy="2496164"/>
          </a:xfrm>
          <a:prstGeom prst="rect">
            <a:avLst/>
          </a:prstGeom>
          <a:solidFill>
            <a:schemeClr val="bg2">
              <a:lumMod val="95000"/>
            </a:schemeClr>
          </a:solidFill>
        </p:spPr>
        <p:txBody>
          <a:bodyPr tIns="504000" anchor="ctr">
            <a:normAutofit/>
          </a:bodyPr>
          <a:lstStyle>
            <a:lvl1pPr marL="0" marR="0" indent="0" algn="ctr" defTabSz="685800" rtl="0" eaLnBrk="1" fontAlgn="auto" latinLnBrk="0" hangingPunct="1">
              <a:lnSpc>
                <a:spcPct val="80000"/>
              </a:lnSpc>
              <a:spcBef>
                <a:spcPts val="0"/>
              </a:spcBef>
              <a:spcAft>
                <a:spcPts val="0"/>
              </a:spcAft>
              <a:buClrTx/>
              <a:buSzTx/>
              <a:buFontTx/>
              <a:buNone/>
              <a:tabLst/>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16" name="Picture Placeholder 10">
            <a:extLst>
              <a:ext uri="{FF2B5EF4-FFF2-40B4-BE49-F238E27FC236}">
                <a16:creationId xmlns:a16="http://schemas.microsoft.com/office/drawing/2014/main" id="{3381A4D7-0DB1-41F3-8F9A-A623F55DE075}"/>
              </a:ext>
            </a:extLst>
          </p:cNvPr>
          <p:cNvSpPr>
            <a:spLocks noGrp="1"/>
          </p:cNvSpPr>
          <p:nvPr>
            <p:ph type="pic" sz="quarter" idx="25" hasCustomPrompt="1"/>
          </p:nvPr>
        </p:nvSpPr>
        <p:spPr>
          <a:xfrm>
            <a:off x="6189835" y="2647336"/>
            <a:ext cx="2943000" cy="2496164"/>
          </a:xfrm>
          <a:prstGeom prst="rect">
            <a:avLst/>
          </a:prstGeom>
          <a:solidFill>
            <a:schemeClr val="bg2">
              <a:lumMod val="95000"/>
            </a:schemeClr>
          </a:solidFill>
        </p:spPr>
        <p:txBody>
          <a:bodyPr tIns="504000" anchor="ctr">
            <a:normAutofit/>
          </a:bodyPr>
          <a:lstStyle>
            <a:lvl1pPr marL="0" marR="0" indent="0" algn="ctr" defTabSz="685800" rtl="0" eaLnBrk="1" fontAlgn="auto" latinLnBrk="0" hangingPunct="1">
              <a:lnSpc>
                <a:spcPct val="80000"/>
              </a:lnSpc>
              <a:spcBef>
                <a:spcPts val="0"/>
              </a:spcBef>
              <a:spcAft>
                <a:spcPts val="0"/>
              </a:spcAft>
              <a:buClrTx/>
              <a:buSzTx/>
              <a:buFontTx/>
              <a:buNone/>
              <a:tabLst/>
              <a:defRPr sz="1350"/>
            </a:lvl1pPr>
          </a:lstStyle>
          <a:p>
            <a:r>
              <a:rPr lang="en-GB"/>
              <a:t>Click here and insert </a:t>
            </a:r>
            <a:br>
              <a:rPr lang="en-GB"/>
            </a:br>
            <a:r>
              <a:rPr lang="en-GB"/>
              <a:t>image from Templafy</a:t>
            </a:r>
            <a:br>
              <a:rPr lang="en-GB"/>
            </a:br>
            <a:r>
              <a:rPr lang="en-GB"/>
              <a:t>or</a:t>
            </a:r>
            <a:br>
              <a:rPr lang="en-GB"/>
            </a:br>
            <a:r>
              <a:rPr lang="en-GB"/>
              <a:t>insert via ImageTools if </a:t>
            </a:r>
            <a:br>
              <a:rPr lang="en-GB"/>
            </a:br>
            <a:r>
              <a:rPr lang="en-GB"/>
              <a:t>image is not from Templafy</a:t>
            </a:r>
          </a:p>
        </p:txBody>
      </p:sp>
      <p:sp>
        <p:nvSpPr>
          <p:cNvPr id="2" name="Footer Placeholder 1">
            <a:extLst>
              <a:ext uri="{FF2B5EF4-FFF2-40B4-BE49-F238E27FC236}">
                <a16:creationId xmlns:a16="http://schemas.microsoft.com/office/drawing/2014/main" id="{4091821D-7263-4C0A-B312-401281B4F615}"/>
              </a:ext>
            </a:extLst>
          </p:cNvPr>
          <p:cNvSpPr>
            <a:spLocks noGrp="1"/>
          </p:cNvSpPr>
          <p:nvPr>
            <p:ph type="ftr" sz="quarter" idx="32"/>
          </p:nvPr>
        </p:nvSpPr>
        <p:spPr/>
        <p:txBody>
          <a:bodyPr/>
          <a:lstStyle/>
          <a:p>
            <a:endParaRPr lang="en-GB"/>
          </a:p>
        </p:txBody>
      </p:sp>
      <p:sp>
        <p:nvSpPr>
          <p:cNvPr id="3" name="Slide Number Placeholder 2">
            <a:extLst>
              <a:ext uri="{FF2B5EF4-FFF2-40B4-BE49-F238E27FC236}">
                <a16:creationId xmlns:a16="http://schemas.microsoft.com/office/drawing/2014/main" id="{80C780B1-5FD7-4476-8539-542EA95C777F}"/>
              </a:ext>
            </a:extLst>
          </p:cNvPr>
          <p:cNvSpPr>
            <a:spLocks noGrp="1"/>
          </p:cNvSpPr>
          <p:nvPr>
            <p:ph type="sldNum" sz="quarter" idx="33"/>
          </p:nvPr>
        </p:nvSpPr>
        <p:spPr/>
        <p:txBody>
          <a:bodyPr/>
          <a:lstStyle/>
          <a:p>
            <a:fld id="{1BE232AB-0B06-425F-9ADD-32A9A3D01189}" type="slidenum">
              <a:rPr lang="en-GB" smtClean="0"/>
              <a:pPr/>
              <a:t>‹#›</a:t>
            </a:fld>
            <a:endParaRPr lang="en-GB"/>
          </a:p>
        </p:txBody>
      </p:sp>
      <p:sp>
        <p:nvSpPr>
          <p:cNvPr id="17" name="Copyright">
            <a:extLst>
              <a:ext uri="{FF2B5EF4-FFF2-40B4-BE49-F238E27FC236}">
                <a16:creationId xmlns:a16="http://schemas.microsoft.com/office/drawing/2014/main" id="{8A2E1D88-07B2-471E-90A1-74C7AD1E275B}"/>
              </a:ext>
            </a:extLst>
          </p:cNvPr>
          <p:cNvSpPr>
            <a:spLocks noGrp="1"/>
          </p:cNvSpPr>
          <p:nvPr>
            <p:ph type="body" sz="quarter" idx="31" hasCustomPrompt="1"/>
          </p:nvPr>
        </p:nvSpPr>
        <p:spPr>
          <a:xfrm rot="16200000">
            <a:off x="7908579" y="3884380"/>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18" name="Copyright">
            <a:extLst>
              <a:ext uri="{FF2B5EF4-FFF2-40B4-BE49-F238E27FC236}">
                <a16:creationId xmlns:a16="http://schemas.microsoft.com/office/drawing/2014/main" id="{050EE8D4-F5B0-4390-AF5C-1EAA874A7F46}"/>
              </a:ext>
            </a:extLst>
          </p:cNvPr>
          <p:cNvSpPr>
            <a:spLocks noGrp="1"/>
          </p:cNvSpPr>
          <p:nvPr>
            <p:ph type="body" sz="quarter" idx="34" hasCustomPrompt="1"/>
          </p:nvPr>
        </p:nvSpPr>
        <p:spPr>
          <a:xfrm rot="16200000">
            <a:off x="7908580" y="1285198"/>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19" name="Copyright">
            <a:extLst>
              <a:ext uri="{FF2B5EF4-FFF2-40B4-BE49-F238E27FC236}">
                <a16:creationId xmlns:a16="http://schemas.microsoft.com/office/drawing/2014/main" id="{8FAE7B5C-6B8D-4484-9545-E71653BA2F27}"/>
              </a:ext>
            </a:extLst>
          </p:cNvPr>
          <p:cNvSpPr>
            <a:spLocks noGrp="1"/>
          </p:cNvSpPr>
          <p:nvPr>
            <p:ph type="body" sz="quarter" idx="35" hasCustomPrompt="1"/>
          </p:nvPr>
        </p:nvSpPr>
        <p:spPr>
          <a:xfrm rot="16200000">
            <a:off x="4816412" y="3884380"/>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20" name="Copyright">
            <a:extLst>
              <a:ext uri="{FF2B5EF4-FFF2-40B4-BE49-F238E27FC236}">
                <a16:creationId xmlns:a16="http://schemas.microsoft.com/office/drawing/2014/main" id="{FF2B36E2-7D6D-48C3-A60D-214213665E5C}"/>
              </a:ext>
            </a:extLst>
          </p:cNvPr>
          <p:cNvSpPr>
            <a:spLocks noGrp="1"/>
          </p:cNvSpPr>
          <p:nvPr>
            <p:ph type="body" sz="quarter" idx="36" hasCustomPrompt="1"/>
          </p:nvPr>
        </p:nvSpPr>
        <p:spPr>
          <a:xfrm rot="16200000">
            <a:off x="4816412" y="1285198"/>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21" name="Copyright">
            <a:extLst>
              <a:ext uri="{FF2B5EF4-FFF2-40B4-BE49-F238E27FC236}">
                <a16:creationId xmlns:a16="http://schemas.microsoft.com/office/drawing/2014/main" id="{652D745A-E943-4EFF-8B4F-6FD8C1784249}"/>
              </a:ext>
            </a:extLst>
          </p:cNvPr>
          <p:cNvSpPr>
            <a:spLocks noGrp="1"/>
          </p:cNvSpPr>
          <p:nvPr>
            <p:ph type="body" sz="quarter" idx="37" hasCustomPrompt="1"/>
          </p:nvPr>
        </p:nvSpPr>
        <p:spPr>
          <a:xfrm rot="16200000">
            <a:off x="1722202" y="3884380"/>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
        <p:nvSpPr>
          <p:cNvPr id="22" name="Copyright">
            <a:extLst>
              <a:ext uri="{FF2B5EF4-FFF2-40B4-BE49-F238E27FC236}">
                <a16:creationId xmlns:a16="http://schemas.microsoft.com/office/drawing/2014/main" id="{889B75A5-26AB-431B-A907-6EF11975EB12}"/>
              </a:ext>
            </a:extLst>
          </p:cNvPr>
          <p:cNvSpPr>
            <a:spLocks noGrp="1"/>
          </p:cNvSpPr>
          <p:nvPr>
            <p:ph type="body" sz="quarter" idx="38" hasCustomPrompt="1"/>
          </p:nvPr>
        </p:nvSpPr>
        <p:spPr>
          <a:xfrm rot="16200000">
            <a:off x="1722203" y="1285198"/>
            <a:ext cx="2160000" cy="90529"/>
          </a:xfrm>
        </p:spPr>
        <p:txBody>
          <a:bodyPr anchor="ctr"/>
          <a:lstStyle>
            <a:lvl1pPr marL="0" indent="0" algn="l">
              <a:buNone/>
              <a:defRPr sz="600">
                <a:latin typeface="+mn-lt"/>
              </a:defRPr>
            </a:lvl1pPr>
            <a:lvl2pPr marL="270000" indent="0">
              <a:buNone/>
              <a:defRPr sz="600">
                <a:latin typeface="+mn-lt"/>
              </a:defRPr>
            </a:lvl2pPr>
            <a:lvl3pPr>
              <a:buNone/>
              <a:defRPr sz="600">
                <a:latin typeface="+mn-lt"/>
              </a:defRPr>
            </a:lvl3pPr>
            <a:lvl4pPr>
              <a:buNone/>
              <a:defRPr sz="600">
                <a:latin typeface="+mn-lt"/>
              </a:defRPr>
            </a:lvl4pPr>
            <a:lvl5pPr>
              <a:buNone/>
              <a:defRPr sz="600">
                <a:latin typeface="+mn-lt"/>
              </a:defRPr>
            </a:lvl5pPr>
          </a:lstStyle>
          <a:p>
            <a:pPr lvl="0"/>
            <a:r>
              <a:rPr lang="en-US"/>
              <a:t>© Copyright</a:t>
            </a:r>
          </a:p>
        </p:txBody>
      </p:sp>
    </p:spTree>
    <p:extLst>
      <p:ext uri="{BB962C8B-B14F-4D97-AF65-F5344CB8AC3E}">
        <p14:creationId xmlns:p14="http://schemas.microsoft.com/office/powerpoint/2010/main" val="1817680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10" name="Picture Placeholder 24">
            <a:extLst>
              <a:ext uri="{FF2B5EF4-FFF2-40B4-BE49-F238E27FC236}">
                <a16:creationId xmlns:a16="http://schemas.microsoft.com/office/drawing/2014/main" id="{FAB32424-2569-4BE5-8F22-15750575562A}"/>
              </a:ext>
            </a:extLst>
          </p:cNvPr>
          <p:cNvSpPr>
            <a:spLocks noGrp="1"/>
          </p:cNvSpPr>
          <p:nvPr>
            <p:ph type="pic" sz="quarter" idx="41" hasCustomPrompt="1"/>
          </p:nvPr>
        </p:nvSpPr>
        <p:spPr>
          <a:xfrm>
            <a:off x="494110" y="492919"/>
            <a:ext cx="1215628" cy="1122142"/>
          </a:xfrm>
          <a:prstGeom prst="rect">
            <a:avLst/>
          </a:prstGeom>
          <a:solidFill>
            <a:schemeClr val="bg2">
              <a:lumMod val="95000"/>
            </a:schemeClr>
          </a:solidFill>
        </p:spPr>
        <p:txBody>
          <a:bodyPr tIns="504000" anchor="ctr"/>
          <a:lstStyle>
            <a:lvl1pPr marL="0" indent="0" algn="ctr">
              <a:buFontTx/>
              <a:buNone/>
              <a:defRPr sz="1350"/>
            </a:lvl1pPr>
          </a:lstStyle>
          <a:p>
            <a:r>
              <a:rPr lang="en-GB" sz="1350"/>
              <a:t>Person</a:t>
            </a:r>
            <a:endParaRPr lang="en-GB"/>
          </a:p>
        </p:txBody>
      </p:sp>
      <p:sp>
        <p:nvSpPr>
          <p:cNvPr id="11" name="Text Placeholder 17">
            <a:extLst>
              <a:ext uri="{FF2B5EF4-FFF2-40B4-BE49-F238E27FC236}">
                <a16:creationId xmlns:a16="http://schemas.microsoft.com/office/drawing/2014/main" id="{5E9E825B-33E5-4AE6-A4A7-0083A3962E03}"/>
              </a:ext>
            </a:extLst>
          </p:cNvPr>
          <p:cNvSpPr>
            <a:spLocks noGrp="1"/>
          </p:cNvSpPr>
          <p:nvPr>
            <p:ph type="body" sz="quarter" idx="13" hasCustomPrompt="1"/>
          </p:nvPr>
        </p:nvSpPr>
        <p:spPr>
          <a:xfrm>
            <a:off x="1883572" y="1471287"/>
            <a:ext cx="3996929" cy="184666"/>
          </a:xfrm>
          <a:prstGeom prst="rect">
            <a:avLst/>
          </a:prstGeom>
        </p:spPr>
        <p:txBody>
          <a:bodyPr lIns="0" tIns="0" rIns="0" bIns="0">
            <a:noAutofit/>
          </a:bodyPr>
          <a:lstStyle>
            <a:lvl1pPr marL="0" indent="0" algn="l">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a:t>Position title</a:t>
            </a:r>
          </a:p>
        </p:txBody>
      </p:sp>
      <p:sp>
        <p:nvSpPr>
          <p:cNvPr id="12" name="Text Placeholder 17">
            <a:extLst>
              <a:ext uri="{FF2B5EF4-FFF2-40B4-BE49-F238E27FC236}">
                <a16:creationId xmlns:a16="http://schemas.microsoft.com/office/drawing/2014/main" id="{02CD2D82-70EC-4F1A-962A-5C917098C226}"/>
              </a:ext>
            </a:extLst>
          </p:cNvPr>
          <p:cNvSpPr>
            <a:spLocks noGrp="1"/>
          </p:cNvSpPr>
          <p:nvPr>
            <p:ph type="body" sz="quarter" idx="14" hasCustomPrompt="1"/>
          </p:nvPr>
        </p:nvSpPr>
        <p:spPr>
          <a:xfrm>
            <a:off x="1883572" y="1207437"/>
            <a:ext cx="3996929" cy="184666"/>
          </a:xfrm>
          <a:prstGeom prst="rect">
            <a:avLst/>
          </a:prstGeom>
        </p:spPr>
        <p:txBody>
          <a:bodyPr lIns="0" tIns="0" rIns="0" bIns="0">
            <a:noAutofit/>
          </a:bodyPr>
          <a:lstStyle>
            <a:lvl1pPr marL="0" indent="0" algn="l">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a:t>Firstname Lastname</a:t>
            </a:r>
          </a:p>
        </p:txBody>
      </p:sp>
      <p:sp>
        <p:nvSpPr>
          <p:cNvPr id="2" name="Footer Placeholder 1">
            <a:extLst>
              <a:ext uri="{FF2B5EF4-FFF2-40B4-BE49-F238E27FC236}">
                <a16:creationId xmlns:a16="http://schemas.microsoft.com/office/drawing/2014/main" id="{5593EDDD-671A-4BFF-975B-45B562B84FDE}"/>
              </a:ext>
            </a:extLst>
          </p:cNvPr>
          <p:cNvSpPr>
            <a:spLocks noGrp="1"/>
          </p:cNvSpPr>
          <p:nvPr>
            <p:ph type="ftr" sz="quarter" idx="43"/>
          </p:nvPr>
        </p:nvSpPr>
        <p:spPr/>
        <p:txBody>
          <a:bodyPr/>
          <a:lstStyle/>
          <a:p>
            <a:endParaRPr lang="en-GB"/>
          </a:p>
        </p:txBody>
      </p:sp>
      <p:sp>
        <p:nvSpPr>
          <p:cNvPr id="3" name="Slide Number Placeholder 2">
            <a:extLst>
              <a:ext uri="{FF2B5EF4-FFF2-40B4-BE49-F238E27FC236}">
                <a16:creationId xmlns:a16="http://schemas.microsoft.com/office/drawing/2014/main" id="{44BFC7CB-7010-4FFC-B901-548335AE4D22}"/>
              </a:ext>
            </a:extLst>
          </p:cNvPr>
          <p:cNvSpPr>
            <a:spLocks noGrp="1"/>
          </p:cNvSpPr>
          <p:nvPr>
            <p:ph type="sldNum" sz="quarter" idx="44"/>
          </p:nvPr>
        </p:nvSpPr>
        <p:spPr/>
        <p:txBody>
          <a:bodyPr/>
          <a:lstStyle/>
          <a:p>
            <a:fld id="{1BE232AB-0B06-425F-9ADD-32A9A3D01189}" type="slidenum">
              <a:rPr lang="en-GB" smtClean="0"/>
              <a:pPr/>
              <a:t>‹#›</a:t>
            </a:fld>
            <a:endParaRPr lang="en-GB"/>
          </a:p>
        </p:txBody>
      </p:sp>
      <p:sp>
        <p:nvSpPr>
          <p:cNvPr id="4" name="TextBox 3">
            <a:extLst>
              <a:ext uri="{FF2B5EF4-FFF2-40B4-BE49-F238E27FC236}">
                <a16:creationId xmlns:a16="http://schemas.microsoft.com/office/drawing/2014/main" id="{9D92A866-64A8-4244-A1CA-57C95BBD376F}"/>
              </a:ext>
            </a:extLst>
          </p:cNvPr>
          <p:cNvSpPr txBox="1"/>
          <p:nvPr userDrawn="1"/>
        </p:nvSpPr>
        <p:spPr>
          <a:xfrm>
            <a:off x="1883573" y="916880"/>
            <a:ext cx="1057275" cy="184666"/>
          </a:xfrm>
          <a:prstGeom prst="rect">
            <a:avLst/>
          </a:prstGeom>
          <a:noFill/>
        </p:spPr>
        <p:txBody>
          <a:bodyPr wrap="square" lIns="0" tIns="0" rIns="0" bIns="0" rtlCol="0">
            <a:noAutofit/>
          </a:bodyPr>
          <a:lstStyle/>
          <a:p>
            <a:r>
              <a:rPr lang="en-GB" sz="1200" b="1">
                <a:solidFill>
                  <a:schemeClr val="accent1"/>
                </a:solidFill>
                <a:latin typeface="Arial" panose="020B0604020202020204" pitchFamily="34" charset="0"/>
                <a:cs typeface="Arial" panose="020B0604020202020204" pitchFamily="34" charset="0"/>
              </a:rPr>
              <a:t>Contact</a:t>
            </a:r>
          </a:p>
        </p:txBody>
      </p:sp>
    </p:spTree>
    <p:extLst>
      <p:ext uri="{BB962C8B-B14F-4D97-AF65-F5344CB8AC3E}">
        <p14:creationId xmlns:p14="http://schemas.microsoft.com/office/powerpoint/2010/main" val="41442299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and Questions">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7EF3004D-07DD-4A07-84DE-710A16D04659}"/>
              </a:ext>
            </a:extLst>
          </p:cNvPr>
          <p:cNvSpPr>
            <a:spLocks noGrp="1"/>
          </p:cNvSpPr>
          <p:nvPr>
            <p:ph type="body" sz="quarter" idx="11" hasCustomPrompt="1"/>
          </p:nvPr>
        </p:nvSpPr>
        <p:spPr>
          <a:xfrm>
            <a:off x="494109" y="1358504"/>
            <a:ext cx="3989785" cy="434671"/>
          </a:xfrm>
          <a:prstGeom prst="rect">
            <a:avLst/>
          </a:prstGeom>
        </p:spPr>
        <p:txBody>
          <a:bodyPr lIns="0" tIns="0" rIns="0" bIns="0">
            <a:noAutofit/>
          </a:bodyPr>
          <a:lstStyle>
            <a:lvl1pPr marL="0" indent="0">
              <a:lnSpc>
                <a:spcPct val="100000"/>
              </a:lnSpc>
              <a:spcBef>
                <a:spcPts val="0"/>
              </a:spcBef>
              <a:buFontTx/>
              <a:buNone/>
              <a:defRPr sz="3000">
                <a:latin typeface="Times New Roman" panose="02020603050405020304" pitchFamily="18" charset="0"/>
                <a:cs typeface="Times New Roman" panose="02020603050405020304" pitchFamily="18" charset="0"/>
              </a:defRPr>
            </a:lvl1pPr>
          </a:lstStyle>
          <a:p>
            <a:pPr lvl="0"/>
            <a:r>
              <a:rPr lang="en-GB"/>
              <a:t>Thank you and questions </a:t>
            </a:r>
          </a:p>
        </p:txBody>
      </p:sp>
    </p:spTree>
    <p:extLst>
      <p:ext uri="{BB962C8B-B14F-4D97-AF65-F5344CB8AC3E}">
        <p14:creationId xmlns:p14="http://schemas.microsoft.com/office/powerpoint/2010/main" val="8970821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15549329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logo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1" y="0"/>
            <a:ext cx="9143999" cy="5143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5" name="Graphic 4">
            <a:extLst>
              <a:ext uri="{FF2B5EF4-FFF2-40B4-BE49-F238E27FC236}">
                <a16:creationId xmlns:a16="http://schemas.microsoft.com/office/drawing/2014/main" id="{6B0C0825-138B-4F0A-8FB0-C6A1623969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6499" y="2284200"/>
            <a:ext cx="2171003" cy="575100"/>
          </a:xfrm>
          <a:prstGeom prst="rect">
            <a:avLst/>
          </a:prstGeom>
        </p:spPr>
      </p:pic>
    </p:spTree>
    <p:extLst>
      <p:ext uri="{BB962C8B-B14F-4D97-AF65-F5344CB8AC3E}">
        <p14:creationId xmlns:p14="http://schemas.microsoft.com/office/powerpoint/2010/main" val="27974285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logo 2">
    <p:bg>
      <p:bgPr>
        <a:solidFill>
          <a:schemeClr val="tx2">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1" y="0"/>
            <a:ext cx="91439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5" name="Graphic 4">
            <a:extLst>
              <a:ext uri="{FF2B5EF4-FFF2-40B4-BE49-F238E27FC236}">
                <a16:creationId xmlns:a16="http://schemas.microsoft.com/office/drawing/2014/main" id="{95CF1649-656D-4D52-90FE-38B098A6D0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6499" y="2284200"/>
            <a:ext cx="2171003" cy="575100"/>
          </a:xfrm>
          <a:prstGeom prst="rect">
            <a:avLst/>
          </a:prstGeom>
        </p:spPr>
      </p:pic>
    </p:spTree>
    <p:extLst>
      <p:ext uri="{BB962C8B-B14F-4D97-AF65-F5344CB8AC3E}">
        <p14:creationId xmlns:p14="http://schemas.microsoft.com/office/powerpoint/2010/main" val="2712622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405000" y="4824900"/>
            <a:ext cx="2057400" cy="135000"/>
          </a:xfrm>
          <a:prstGeom prst="rect">
            <a:avLst/>
          </a:prstGeom>
        </p:spPr>
        <p:txBody>
          <a:bodyPr vert="horz" lIns="0" tIns="0" rIns="0" bIns="0" rtlCol="0" anchor="b" anchorCtr="0"/>
          <a:lstStyle>
            <a:defPPr>
              <a:defRPr lang="en-US"/>
            </a:defPPr>
            <a:lvl1pPr marL="0" algn="l" defTabSz="685800" rtl="0" eaLnBrk="1" latinLnBrk="0" hangingPunct="1">
              <a:defRPr sz="750" kern="1200">
                <a:solidFill>
                  <a:schemeClr val="bg1">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5143500"/>
            <a:ext cx="0" cy="0"/>
          </a:xfr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a:t>
            </a:fld>
            <a:endParaRPr lang="en-GB"/>
          </a:p>
        </p:txBody>
      </p:sp>
      <p:sp>
        <p:nvSpPr>
          <p:cNvPr id="30" name="Text Box 2">
            <a:extLst>
              <a:ext uri="{FF2B5EF4-FFF2-40B4-BE49-F238E27FC236}">
                <a16:creationId xmlns:a16="http://schemas.microsoft.com/office/drawing/2014/main" id="{29B69B38-E4DC-46EC-8251-C0FF4979DBB5}"/>
              </a:ext>
            </a:extLst>
          </p:cNvPr>
          <p:cNvSpPr txBox="1">
            <a:spLocks noChangeArrowheads="1"/>
          </p:cNvSpPr>
          <p:nvPr userDrawn="1"/>
        </p:nvSpPr>
        <p:spPr bwMode="auto">
          <a:xfrm>
            <a:off x="494108" y="1167202"/>
            <a:ext cx="2593923" cy="398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en-GB" sz="900" b="1">
                <a:solidFill>
                  <a:schemeClr val="accent1"/>
                </a:solidFill>
                <a:latin typeface="Arial" panose="020B0604020202020204" pitchFamily="34" charset="0"/>
                <a:cs typeface="Arial" panose="020B0604020202020204" pitchFamily="34" charset="0"/>
              </a:rPr>
              <a:t>Styles pane</a:t>
            </a:r>
            <a:endParaRPr lang="en-GB" altLang="da-DK" sz="900" b="1" noProof="1">
              <a:solidFill>
                <a:schemeClr val="accent1"/>
              </a:solidFill>
              <a:latin typeface="Arial" panose="020B0604020202020204" pitchFamily="34" charset="0"/>
              <a:cs typeface="Arial" panose="020B0604020202020204" pitchFamily="34" charset="0"/>
            </a:endParaRPr>
          </a:p>
          <a:p>
            <a:pPr eaLnBrk="1" hangingPunct="1">
              <a:spcAft>
                <a:spcPts val="450"/>
              </a:spcAft>
              <a:defRPr/>
            </a:pPr>
            <a:r>
              <a:rPr lang="en-GB" sz="750" b="0" noProof="1">
                <a:solidFill>
                  <a:schemeClr val="tx1"/>
                </a:solidFill>
                <a:latin typeface="+mn-lt"/>
                <a:cs typeface="Arial" panose="020B0604020202020204" pitchFamily="34" charset="0"/>
              </a:rPr>
              <a:t>Click </a:t>
            </a:r>
            <a:r>
              <a:rPr lang="en-GB" sz="750" b="0" noProof="1">
                <a:solidFill>
                  <a:schemeClr val="accent1"/>
                </a:solidFill>
                <a:latin typeface="+mn-lt"/>
                <a:cs typeface="Arial" panose="020B0604020202020204" pitchFamily="34" charset="0"/>
              </a:rPr>
              <a:t>Styles Pane </a:t>
            </a:r>
            <a:r>
              <a:rPr lang="en-GB" sz="750" b="0" noProof="1">
                <a:solidFill>
                  <a:schemeClr val="tx1"/>
                </a:solidFill>
                <a:latin typeface="+mn-lt"/>
                <a:cs typeface="Arial" panose="020B0604020202020204" pitchFamily="34" charset="0"/>
              </a:rPr>
              <a:t>on Templafy ribbon to </a:t>
            </a:r>
            <a:br>
              <a:rPr lang="en-GB" sz="750" b="0" noProof="1">
                <a:solidFill>
                  <a:schemeClr val="tx1"/>
                </a:solidFill>
                <a:latin typeface="+mn-lt"/>
                <a:cs typeface="Arial" panose="020B0604020202020204" pitchFamily="34" charset="0"/>
              </a:rPr>
            </a:br>
            <a:r>
              <a:rPr lang="en-GB" sz="750" b="0" noProof="1">
                <a:solidFill>
                  <a:schemeClr val="tx1"/>
                </a:solidFill>
                <a:latin typeface="+mn-lt"/>
                <a:cs typeface="Arial" panose="020B0604020202020204" pitchFamily="34" charset="0"/>
              </a:rPr>
              <a:t>select up to 9 different level text or headings. </a:t>
            </a:r>
          </a:p>
          <a:p>
            <a:pPr eaLnBrk="1" hangingPunct="1">
              <a:spcAft>
                <a:spcPts val="450"/>
              </a:spcAft>
              <a:defRPr/>
            </a:pPr>
            <a:r>
              <a:rPr lang="en-GB" sz="750" b="0" noProof="1">
                <a:solidFill>
                  <a:schemeClr val="tx1"/>
                </a:solidFill>
                <a:latin typeface="+mn-lt"/>
                <a:cs typeface="Arial" panose="020B0604020202020204" pitchFamily="34" charset="0"/>
              </a:rPr>
              <a:t>Alternatively, select </a:t>
            </a:r>
            <a:r>
              <a:rPr lang="en-GB" sz="750" b="0" kern="1200" noProof="1">
                <a:solidFill>
                  <a:schemeClr val="accent1"/>
                </a:solidFill>
                <a:latin typeface="+mn-lt"/>
                <a:ea typeface="+mn-ea"/>
                <a:cs typeface="Arial" panose="020B0604020202020204" pitchFamily="34" charset="0"/>
              </a:rPr>
              <a:t>Increase</a:t>
            </a:r>
            <a:r>
              <a:rPr lang="en-GB" sz="750" baseline="0" noProof="1">
                <a:solidFill>
                  <a:schemeClr val="tx1"/>
                </a:solidFill>
                <a:latin typeface="+mn-lt"/>
                <a:cs typeface="Arial" panose="020B0604020202020204" pitchFamily="34" charset="0"/>
              </a:rPr>
              <a:t> or </a:t>
            </a:r>
            <a:r>
              <a:rPr lang="en-GB" sz="750" b="0" kern="1200" noProof="1">
                <a:solidFill>
                  <a:schemeClr val="accent1"/>
                </a:solidFill>
                <a:latin typeface="+mn-lt"/>
                <a:ea typeface="+mn-ea"/>
                <a:cs typeface="Arial" panose="020B0604020202020204" pitchFamily="34" charset="0"/>
              </a:rPr>
              <a:t>Decrease</a:t>
            </a:r>
            <a:r>
              <a:rPr lang="en-GB" sz="750" b="1" baseline="0" noProof="1">
                <a:solidFill>
                  <a:schemeClr val="tx1"/>
                </a:solidFill>
                <a:latin typeface="+mn-lt"/>
                <a:cs typeface="Arial" panose="020B0604020202020204" pitchFamily="34" charset="0"/>
              </a:rPr>
              <a:t> </a:t>
            </a:r>
            <a:r>
              <a:rPr lang="en-GB" sz="750" baseline="0" noProof="1">
                <a:solidFill>
                  <a:schemeClr val="tx1"/>
                </a:solidFill>
                <a:latin typeface="+mn-lt"/>
                <a:cs typeface="Arial" panose="020B0604020202020204" pitchFamily="34" charset="0"/>
              </a:rPr>
              <a:t>list </a:t>
            </a:r>
            <a:br>
              <a:rPr lang="en-GB" sz="750" baseline="0" noProof="1">
                <a:solidFill>
                  <a:schemeClr val="tx1"/>
                </a:solidFill>
                <a:latin typeface="+mn-lt"/>
                <a:cs typeface="Arial" panose="020B0604020202020204" pitchFamily="34" charset="0"/>
              </a:rPr>
            </a:br>
            <a:r>
              <a:rPr lang="en-GB" sz="750" baseline="0" noProof="1">
                <a:solidFill>
                  <a:schemeClr val="tx1"/>
                </a:solidFill>
                <a:latin typeface="+mn-lt"/>
                <a:cs typeface="Arial" panose="020B0604020202020204" pitchFamily="34" charset="0"/>
              </a:rPr>
              <a:t>level to go up a level to change the style.</a:t>
            </a:r>
            <a:endParaRPr lang="en-GB" altLang="da-DK" sz="750" b="0" noProof="1">
              <a:solidFill>
                <a:schemeClr val="tx1"/>
              </a:solidFill>
              <a:latin typeface="+mn-lt"/>
              <a:cs typeface="Arial" panose="020B0604020202020204" pitchFamily="34" charset="0"/>
            </a:endParaRPr>
          </a:p>
          <a:p>
            <a:pPr eaLnBrk="1" hangingPunct="1">
              <a:spcAft>
                <a:spcPts val="450"/>
              </a:spcAft>
              <a:defRPr/>
            </a:pPr>
            <a:endParaRPr lang="en-GB" altLang="da-DK" sz="750" b="0" noProof="1">
              <a:solidFill>
                <a:schemeClr val="tx1"/>
              </a:solidFill>
              <a:latin typeface="+mn-lt"/>
              <a:cs typeface="Arial" panose="020B0604020202020204" pitchFamily="34" charset="0"/>
            </a:endParaRPr>
          </a:p>
          <a:p>
            <a:pPr eaLnBrk="1" hangingPunct="1">
              <a:spcAft>
                <a:spcPts val="450"/>
              </a:spcAft>
              <a:defRPr/>
            </a:pPr>
            <a:br>
              <a:rPr lang="en-GB" altLang="da-DK" sz="750" b="0" noProof="1">
                <a:solidFill>
                  <a:schemeClr val="tx1"/>
                </a:solidFill>
                <a:latin typeface="+mn-lt"/>
                <a:cs typeface="Arial" panose="020B0604020202020204" pitchFamily="34" charset="0"/>
              </a:rPr>
            </a:br>
            <a:br>
              <a:rPr lang="en-GB" altLang="da-DK" sz="750" b="0" noProof="1">
                <a:solidFill>
                  <a:schemeClr val="tx1"/>
                </a:solidFill>
                <a:latin typeface="+mn-lt"/>
                <a:cs typeface="Arial" panose="020B0604020202020204" pitchFamily="34" charset="0"/>
              </a:rPr>
            </a:br>
            <a:r>
              <a:rPr lang="en-GB" sz="750" b="0" noProof="1">
                <a:solidFill>
                  <a:schemeClr val="accent1"/>
                </a:solidFill>
                <a:latin typeface="+mn-lt"/>
                <a:cs typeface="Arial" panose="020B0604020202020204" pitchFamily="34" charset="0"/>
              </a:rPr>
              <a:t>Reset slide</a:t>
            </a:r>
            <a:br>
              <a:rPr lang="en-GB" sz="750" b="0" noProof="1">
                <a:solidFill>
                  <a:schemeClr val="tx2"/>
                </a:solidFill>
                <a:latin typeface="+mn-lt"/>
                <a:cs typeface="Arial" panose="020B0604020202020204" pitchFamily="34" charset="0"/>
              </a:rPr>
            </a:br>
            <a:r>
              <a:rPr lang="en-GB" altLang="da-DK" sz="750" noProof="1">
                <a:solidFill>
                  <a:schemeClr val="tx1"/>
                </a:solidFill>
                <a:latin typeface="+mn-lt"/>
                <a:cs typeface="Arial" panose="020B0604020202020204" pitchFamily="34" charset="0"/>
              </a:rPr>
              <a:t>Click the </a:t>
            </a:r>
            <a:r>
              <a:rPr lang="en-GB" altLang="da-DK" sz="750" b="0" kern="1200" noProof="1">
                <a:solidFill>
                  <a:schemeClr val="accent1"/>
                </a:solidFill>
                <a:latin typeface="+mn-lt"/>
                <a:ea typeface="+mn-ea"/>
                <a:cs typeface="Arial" panose="020B0604020202020204" pitchFamily="34" charset="0"/>
              </a:rPr>
              <a:t>Reset</a:t>
            </a:r>
            <a:r>
              <a:rPr lang="en-GB" altLang="da-DK" sz="750" b="1" baseline="0" noProof="1">
                <a:solidFill>
                  <a:schemeClr val="tx1"/>
                </a:solidFill>
                <a:latin typeface="+mn-lt"/>
                <a:cs typeface="Arial" panose="020B0604020202020204" pitchFamily="34" charset="0"/>
              </a:rPr>
              <a:t> </a:t>
            </a:r>
            <a:r>
              <a:rPr lang="en-GB" altLang="da-DK" sz="750" noProof="1">
                <a:solidFill>
                  <a:schemeClr val="tx1"/>
                </a:solidFill>
                <a:latin typeface="+mn-lt"/>
                <a:cs typeface="Arial" panose="020B0604020202020204" pitchFamily="34" charset="0"/>
              </a:rPr>
              <a:t>menu to reset position, size</a:t>
            </a:r>
            <a:r>
              <a:rPr lang="en-GB" altLang="da-DK" sz="750" baseline="0" noProof="1">
                <a:solidFill>
                  <a:schemeClr val="tx1"/>
                </a:solidFill>
                <a:latin typeface="+mn-lt"/>
                <a:cs typeface="Arial" panose="020B0604020202020204" pitchFamily="34" charset="0"/>
              </a:rPr>
              <a:t> and </a:t>
            </a:r>
            <a:br>
              <a:rPr lang="en-GB" altLang="da-DK" sz="750" baseline="0" noProof="1">
                <a:solidFill>
                  <a:schemeClr val="tx1"/>
                </a:solidFill>
                <a:latin typeface="+mn-lt"/>
                <a:cs typeface="Arial" panose="020B0604020202020204" pitchFamily="34" charset="0"/>
              </a:rPr>
            </a:br>
            <a:r>
              <a:rPr lang="en-GB" altLang="da-DK" sz="750" baseline="0" noProof="1">
                <a:solidFill>
                  <a:schemeClr val="tx1"/>
                </a:solidFill>
                <a:latin typeface="+mn-lt"/>
                <a:cs typeface="Arial" panose="020B0604020202020204" pitchFamily="34" charset="0"/>
              </a:rPr>
              <a:t>formatting of the slide placeholders to their default settings</a:t>
            </a:r>
          </a:p>
          <a:p>
            <a:pPr marL="0" marR="0" lvl="0" indent="0" algn="l" defTabSz="685800" rtl="0" eaLnBrk="1" fontAlgn="auto" latinLnBrk="0" hangingPunct="1">
              <a:lnSpc>
                <a:spcPct val="100000"/>
              </a:lnSpc>
              <a:spcBef>
                <a:spcPts val="0"/>
              </a:spcBef>
              <a:spcAft>
                <a:spcPts val="450"/>
              </a:spcAft>
              <a:buClrTx/>
              <a:buSzTx/>
              <a:buFontTx/>
              <a:buNone/>
              <a:tabLst/>
              <a:defRPr/>
            </a:pPr>
            <a:br>
              <a:rPr lang="en-GB" altLang="da-DK" sz="600" b="0" noProof="1">
                <a:solidFill>
                  <a:schemeClr val="tx1"/>
                </a:solidFill>
                <a:latin typeface="+mn-lt"/>
                <a:cs typeface="Arial" panose="020B0604020202020204" pitchFamily="34" charset="0"/>
              </a:rPr>
            </a:br>
            <a:r>
              <a:rPr lang="en-GB" sz="900" b="1">
                <a:solidFill>
                  <a:schemeClr val="accent1"/>
                </a:solidFill>
                <a:latin typeface="Arial" panose="020B0604020202020204" pitchFamily="34" charset="0"/>
                <a:cs typeface="Arial" panose="020B0604020202020204" pitchFamily="34" charset="0"/>
              </a:rPr>
              <a:t>Slides and layouts</a:t>
            </a:r>
          </a:p>
          <a:p>
            <a:pPr marL="0" marR="0" lvl="0" indent="0" algn="l" defTabSz="685800" rtl="0" eaLnBrk="1" fontAlgn="auto" latinLnBrk="0" hangingPunct="1">
              <a:lnSpc>
                <a:spcPct val="100000"/>
              </a:lnSpc>
              <a:spcBef>
                <a:spcPts val="0"/>
              </a:spcBef>
              <a:spcAft>
                <a:spcPts val="450"/>
              </a:spcAft>
              <a:buClrTx/>
              <a:buSzTx/>
              <a:buFontTx/>
              <a:buNone/>
              <a:tabLst/>
              <a:defRPr/>
            </a:pPr>
            <a:r>
              <a:rPr lang="en-GB" altLang="da-DK" sz="750" b="0" noProof="1">
                <a:solidFill>
                  <a:schemeClr val="tx1"/>
                </a:solidFill>
                <a:latin typeface="+mn-lt"/>
                <a:cs typeface="Arial" panose="020B0604020202020204" pitchFamily="34" charset="0"/>
              </a:rPr>
              <a:t>Click on the menu </a:t>
            </a:r>
            <a:r>
              <a:rPr lang="en-GB" altLang="da-DK" sz="750" b="0" kern="1200" noProof="1">
                <a:solidFill>
                  <a:schemeClr val="accent1"/>
                </a:solidFill>
                <a:latin typeface="+mn-lt"/>
                <a:ea typeface="+mn-ea"/>
                <a:cs typeface="Arial" panose="020B0604020202020204" pitchFamily="34" charset="0"/>
              </a:rPr>
              <a:t>New Slide </a:t>
            </a:r>
            <a:r>
              <a:rPr lang="en-GB" altLang="da-DK" sz="750" b="0" noProof="1">
                <a:solidFill>
                  <a:schemeClr val="tx1"/>
                </a:solidFill>
                <a:latin typeface="+mn-lt"/>
                <a:cs typeface="Arial" panose="020B0604020202020204" pitchFamily="34" charset="0"/>
              </a:rPr>
              <a:t>in the </a:t>
            </a:r>
            <a:r>
              <a:rPr lang="en-GB" altLang="da-DK" sz="750" b="0" kern="1200" noProof="1">
                <a:solidFill>
                  <a:schemeClr val="accent1"/>
                </a:solidFill>
                <a:latin typeface="+mn-lt"/>
                <a:ea typeface="+mn-ea"/>
                <a:cs typeface="Arial" panose="020B0604020202020204" pitchFamily="34" charset="0"/>
              </a:rPr>
              <a:t>Home</a:t>
            </a:r>
            <a:r>
              <a:rPr lang="en-GB" altLang="da-DK" sz="750" b="0" noProof="1">
                <a:solidFill>
                  <a:schemeClr val="tx1"/>
                </a:solidFill>
                <a:latin typeface="+mn-lt"/>
                <a:cs typeface="Arial" panose="020B0604020202020204" pitchFamily="34" charset="0"/>
              </a:rPr>
              <a:t> tab to insert a </a:t>
            </a:r>
            <a:br>
              <a:rPr lang="en-GB" altLang="da-DK" sz="750" b="0" noProof="1">
                <a:solidFill>
                  <a:schemeClr val="tx1"/>
                </a:solidFill>
                <a:latin typeface="+mn-lt"/>
                <a:cs typeface="Arial" panose="020B0604020202020204" pitchFamily="34" charset="0"/>
              </a:rPr>
            </a:br>
            <a:r>
              <a:rPr lang="en-GB" altLang="da-DK" sz="750" b="0" noProof="1">
                <a:solidFill>
                  <a:schemeClr val="tx1"/>
                </a:solidFill>
                <a:latin typeface="+mn-lt"/>
                <a:cs typeface="Arial" panose="020B0604020202020204" pitchFamily="34" charset="0"/>
              </a:rPr>
              <a:t>new slide</a:t>
            </a:r>
            <a:br>
              <a:rPr lang="en-GB" altLang="da-DK" sz="750" b="0" noProof="1">
                <a:solidFill>
                  <a:schemeClr val="tx1"/>
                </a:solidFill>
                <a:latin typeface="+mn-lt"/>
                <a:cs typeface="Arial" panose="020B0604020202020204" pitchFamily="34" charset="0"/>
              </a:rPr>
            </a:br>
            <a:br>
              <a:rPr lang="en-GB" altLang="da-DK" sz="750" b="0" noProof="1">
                <a:solidFill>
                  <a:schemeClr val="tx1"/>
                </a:solidFill>
                <a:latin typeface="+mn-lt"/>
                <a:cs typeface="Arial" panose="020B0604020202020204" pitchFamily="34" charset="0"/>
              </a:rPr>
            </a:br>
            <a:r>
              <a:rPr lang="en-GB" altLang="da-DK" sz="750" b="0" noProof="1">
                <a:solidFill>
                  <a:schemeClr val="accent1"/>
                </a:solidFill>
                <a:latin typeface="+mn-lt"/>
                <a:cs typeface="Arial" panose="020B0604020202020204" pitchFamily="34" charset="0"/>
              </a:rPr>
              <a:t>Change layout</a:t>
            </a:r>
            <a:br>
              <a:rPr lang="en-GB" altLang="da-DK" sz="750" b="0" noProof="1">
                <a:solidFill>
                  <a:schemeClr val="tx2"/>
                </a:solidFill>
                <a:latin typeface="+mn-lt"/>
                <a:cs typeface="Arial" panose="020B0604020202020204" pitchFamily="34" charset="0"/>
              </a:rPr>
            </a:br>
            <a:r>
              <a:rPr lang="en-GB" sz="750">
                <a:solidFill>
                  <a:srgbClr val="000000"/>
                </a:solidFill>
                <a:latin typeface="+mn-lt"/>
                <a:ea typeface="Arial" panose="020B0604020202020204" pitchFamily="34" charset="0"/>
              </a:rPr>
              <a:t>Click on the arrow next to </a:t>
            </a:r>
            <a:r>
              <a:rPr lang="en-GB" sz="750" b="0" kern="1200">
                <a:solidFill>
                  <a:schemeClr val="accent1"/>
                </a:solidFill>
                <a:latin typeface="+mn-lt"/>
                <a:ea typeface="+mn-ea"/>
                <a:cs typeface="Arial" panose="020B0604020202020204" pitchFamily="34" charset="0"/>
              </a:rPr>
              <a:t>Layout</a:t>
            </a:r>
            <a:r>
              <a:rPr lang="en-GB" sz="750" b="1">
                <a:solidFill>
                  <a:srgbClr val="000000"/>
                </a:solidFill>
                <a:latin typeface="+mn-lt"/>
                <a:ea typeface="Arial" panose="020B0604020202020204" pitchFamily="34" charset="0"/>
              </a:rPr>
              <a:t> </a:t>
            </a:r>
            <a:r>
              <a:rPr lang="en-GB" sz="750">
                <a:solidFill>
                  <a:srgbClr val="000000"/>
                </a:solidFill>
                <a:latin typeface="+mn-lt"/>
                <a:ea typeface="Arial" panose="020B0604020202020204" pitchFamily="34" charset="0"/>
              </a:rPr>
              <a:t>to view a dropdown </a:t>
            </a:r>
            <a:br>
              <a:rPr lang="en-GB" sz="750">
                <a:solidFill>
                  <a:srgbClr val="000000"/>
                </a:solidFill>
                <a:latin typeface="+mn-lt"/>
                <a:ea typeface="Arial" panose="020B0604020202020204" pitchFamily="34" charset="0"/>
              </a:rPr>
            </a:br>
            <a:r>
              <a:rPr lang="en-GB" sz="750">
                <a:solidFill>
                  <a:srgbClr val="000000"/>
                </a:solidFill>
                <a:latin typeface="+mn-lt"/>
                <a:ea typeface="Arial" panose="020B0604020202020204" pitchFamily="34" charset="0"/>
              </a:rPr>
              <a:t>menu of possible slide layouts</a:t>
            </a:r>
          </a:p>
          <a:p>
            <a:pPr marL="0" indent="0">
              <a:spcAft>
                <a:spcPts val="450"/>
              </a:spcAft>
              <a:buFont typeface="+mj-lt"/>
              <a:buNone/>
            </a:pPr>
            <a:r>
              <a:rPr lang="en-GB" sz="750" b="0">
                <a:solidFill>
                  <a:schemeClr val="accent1"/>
                </a:solidFill>
                <a:latin typeface="+mn-lt"/>
                <a:ea typeface="Arial" panose="020B0604020202020204" pitchFamily="34" charset="0"/>
              </a:rPr>
              <a:t>Animations</a:t>
            </a:r>
            <a:br>
              <a:rPr lang="en-GB" sz="750" b="1">
                <a:solidFill>
                  <a:srgbClr val="000000"/>
                </a:solidFill>
                <a:latin typeface="+mn-lt"/>
                <a:ea typeface="Arial" panose="020B0604020202020204" pitchFamily="34" charset="0"/>
              </a:rPr>
            </a:br>
            <a:r>
              <a:rPr lang="en-GB" sz="750">
                <a:latin typeface="+mn-lt"/>
                <a:ea typeface="Arial" panose="020B0604020202020204" pitchFamily="34" charset="0"/>
              </a:rPr>
              <a:t>No animated slides included,  keep animation simple e.g., fade</a:t>
            </a:r>
          </a:p>
          <a:p>
            <a:pPr marL="0" indent="0">
              <a:spcAft>
                <a:spcPts val="0"/>
              </a:spcAft>
              <a:buFont typeface="+mj-lt"/>
              <a:buNone/>
            </a:pPr>
            <a:endParaRPr lang="en-GB" sz="750">
              <a:latin typeface="+mn-lt"/>
              <a:ea typeface="Arial" panose="020B0604020202020204" pitchFamily="34" charset="0"/>
            </a:endParaRPr>
          </a:p>
          <a:p>
            <a:pPr eaLnBrk="1" hangingPunct="1">
              <a:spcAft>
                <a:spcPts val="450"/>
              </a:spcAft>
              <a:defRPr/>
            </a:pPr>
            <a:r>
              <a:rPr lang="en-GB" sz="900" b="1">
                <a:solidFill>
                  <a:schemeClr val="accent1"/>
                </a:solidFill>
                <a:latin typeface="Arial" panose="020B0604020202020204" pitchFamily="34" charset="0"/>
                <a:cs typeface="Arial" panose="020B0604020202020204" pitchFamily="34" charset="0"/>
              </a:rPr>
              <a:t>Guides</a:t>
            </a:r>
          </a:p>
          <a:p>
            <a:pPr eaLnBrk="1" hangingPunct="1">
              <a:spcAft>
                <a:spcPts val="450"/>
              </a:spcAft>
              <a:defRPr/>
            </a:pPr>
            <a:r>
              <a:rPr lang="en-GB" altLang="da-DK" sz="750" b="0" kern="1200" noProof="1">
                <a:solidFill>
                  <a:schemeClr val="tx1"/>
                </a:solidFill>
                <a:latin typeface="+mn-lt"/>
                <a:ea typeface="+mn-ea"/>
                <a:cs typeface="Arial" panose="020B0604020202020204" pitchFamily="34" charset="0"/>
              </a:rPr>
              <a:t>Click the </a:t>
            </a:r>
            <a:r>
              <a:rPr lang="en-GB" altLang="da-DK" sz="750" b="0" kern="1200" noProof="1">
                <a:solidFill>
                  <a:schemeClr val="accent1"/>
                </a:solidFill>
                <a:latin typeface="+mn-lt"/>
                <a:ea typeface="+mn-ea"/>
                <a:cs typeface="Arial" panose="020B0604020202020204" pitchFamily="34" charset="0"/>
              </a:rPr>
              <a:t>View</a:t>
            </a:r>
            <a:r>
              <a:rPr lang="en-GB" altLang="da-DK" sz="750" b="0" kern="1200" noProof="1">
                <a:solidFill>
                  <a:schemeClr val="tx1"/>
                </a:solidFill>
                <a:latin typeface="+mn-lt"/>
                <a:ea typeface="+mn-ea"/>
                <a:cs typeface="Arial" panose="020B0604020202020204" pitchFamily="34" charset="0"/>
              </a:rPr>
              <a:t> tab and set tick mark next to </a:t>
            </a:r>
            <a:r>
              <a:rPr lang="en-GB" altLang="da-DK" sz="750" b="0" kern="1200" noProof="1">
                <a:solidFill>
                  <a:schemeClr val="accent1"/>
                </a:solidFill>
                <a:latin typeface="+mn-lt"/>
                <a:ea typeface="+mn-ea"/>
                <a:cs typeface="Arial" panose="020B0604020202020204" pitchFamily="34" charset="0"/>
              </a:rPr>
              <a:t>Guides</a:t>
            </a:r>
          </a:p>
          <a:p>
            <a:pPr eaLnBrk="1" hangingPunct="1">
              <a:spcAft>
                <a:spcPts val="450"/>
              </a:spcAft>
              <a:defRPr/>
            </a:pPr>
            <a:r>
              <a:rPr lang="en-GB" altLang="da-DK" sz="750" b="0" kern="1200" noProof="1">
                <a:solidFill>
                  <a:schemeClr val="accent1"/>
                </a:solidFill>
                <a:latin typeface="+mn-lt"/>
                <a:ea typeface="+mn-ea"/>
                <a:cs typeface="Arial" panose="020B0604020202020204" pitchFamily="34" charset="0"/>
              </a:rPr>
              <a:t>Hint: Alt + F9 </a:t>
            </a:r>
            <a:r>
              <a:rPr lang="en-GB" altLang="da-DK" sz="750" b="0" kern="1200" noProof="1">
                <a:solidFill>
                  <a:schemeClr val="tx1"/>
                </a:solidFill>
                <a:latin typeface="+mn-lt"/>
                <a:ea typeface="+mn-ea"/>
                <a:cs typeface="Arial" panose="020B0604020202020204" pitchFamily="34" charset="0"/>
              </a:rPr>
              <a:t>for quick view of guides</a:t>
            </a:r>
            <a:br>
              <a:rPr lang="en-GB" altLang="da-DK" sz="750" b="0" kern="1200" noProof="1">
                <a:solidFill>
                  <a:schemeClr val="tx1"/>
                </a:solidFill>
                <a:latin typeface="+mn-lt"/>
                <a:ea typeface="+mn-ea"/>
                <a:cs typeface="Arial" panose="020B0604020202020204" pitchFamily="34" charset="0"/>
              </a:rPr>
            </a:br>
            <a:r>
              <a:rPr lang="en-GB" altLang="da-DK" sz="750" b="0" kern="1200" noProof="1">
                <a:solidFill>
                  <a:schemeClr val="accent1"/>
                </a:solidFill>
                <a:latin typeface="+mn-lt"/>
                <a:ea typeface="+mn-ea"/>
                <a:cs typeface="Arial" panose="020B0604020202020204" pitchFamily="34" charset="0"/>
              </a:rPr>
              <a:t>Mac: </a:t>
            </a:r>
            <a:r>
              <a:rPr lang="en-GB" sz="750" b="0" i="0">
                <a:solidFill>
                  <a:srgbClr val="333333"/>
                </a:solidFill>
                <a:effectLst/>
                <a:latin typeface="+mn-lt"/>
              </a:rPr>
              <a:t>⌘ </a:t>
            </a:r>
            <a:r>
              <a:rPr lang="en-GB" altLang="da-DK" sz="750" b="0" kern="1200" noProof="1">
                <a:solidFill>
                  <a:schemeClr val="tx1"/>
                </a:solidFill>
                <a:latin typeface="+mn-lt"/>
                <a:ea typeface="+mn-ea"/>
                <a:cs typeface="Arial" panose="020B0604020202020204" pitchFamily="34" charset="0"/>
              </a:rPr>
              <a:t>+ option + ctrl + G</a:t>
            </a:r>
            <a:endParaRPr lang="en-GB" sz="750">
              <a:latin typeface="+mn-lt"/>
              <a:ea typeface="Arial" panose="020B0604020202020204" pitchFamily="34" charset="0"/>
            </a:endParaRPr>
          </a:p>
          <a:p>
            <a:pPr marL="0" indent="0">
              <a:spcAft>
                <a:spcPts val="450"/>
              </a:spcAft>
              <a:buFont typeface="+mj-lt"/>
              <a:buNone/>
            </a:pPr>
            <a:br>
              <a:rPr lang="en-GB" altLang="da-DK" sz="750" b="0" kern="1200" noProof="1">
                <a:solidFill>
                  <a:schemeClr val="tx1"/>
                </a:solidFill>
                <a:latin typeface="Arial" charset="0"/>
                <a:ea typeface="+mn-ea"/>
                <a:cs typeface="Arial" panose="020B0604020202020204" pitchFamily="34" charset="0"/>
              </a:rPr>
            </a:br>
            <a:endParaRPr lang="en-GB" sz="750">
              <a:latin typeface="+mn-lt"/>
              <a:ea typeface="Arial" panose="020B0604020202020204" pitchFamily="34" charset="0"/>
            </a:endParaRPr>
          </a:p>
        </p:txBody>
      </p:sp>
      <p:sp>
        <p:nvSpPr>
          <p:cNvPr id="31" name="Text Box 3">
            <a:extLst>
              <a:ext uri="{FF2B5EF4-FFF2-40B4-BE49-F238E27FC236}">
                <a16:creationId xmlns:a16="http://schemas.microsoft.com/office/drawing/2014/main" id="{F569F601-11CF-4F09-9ACA-29DB61293B18}"/>
              </a:ext>
            </a:extLst>
          </p:cNvPr>
          <p:cNvSpPr txBox="1">
            <a:spLocks noChangeArrowheads="1"/>
          </p:cNvSpPr>
          <p:nvPr userDrawn="1"/>
        </p:nvSpPr>
        <p:spPr bwMode="auto">
          <a:xfrm>
            <a:off x="3269456" y="1167202"/>
            <a:ext cx="2605088" cy="34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en-GB" sz="900" b="1">
                <a:solidFill>
                  <a:schemeClr val="accent1"/>
                </a:solidFill>
                <a:latin typeface="Arial" panose="020B0604020202020204" pitchFamily="34" charset="0"/>
                <a:cs typeface="Arial" panose="020B0604020202020204" pitchFamily="34" charset="0"/>
              </a:rPr>
              <a:t>Pictures</a:t>
            </a:r>
            <a:endParaRPr lang="en-GB" sz="900" b="1" noProof="1">
              <a:solidFill>
                <a:schemeClr val="accent1"/>
              </a:solidFill>
              <a:latin typeface="Arial" panose="020B0604020202020204" pitchFamily="34" charset="0"/>
              <a:cs typeface="Arial" panose="020B0604020202020204" pitchFamily="34" charset="0"/>
            </a:endParaRPr>
          </a:p>
          <a:p>
            <a:pPr marL="0" lvl="0" indent="0" algn="l" defTabSz="685800" rtl="0" eaLnBrk="1" latinLnBrk="0" hangingPunct="1">
              <a:lnSpc>
                <a:spcPct val="100000"/>
              </a:lnSpc>
              <a:spcBef>
                <a:spcPts val="0"/>
              </a:spcBef>
              <a:spcAft>
                <a:spcPts val="0"/>
              </a:spcAft>
              <a:buClr>
                <a:srgbClr val="000000"/>
              </a:buClr>
              <a:buSzPct val="100000"/>
              <a:buFont typeface="+mj-lt"/>
              <a:buNone/>
              <a:defRPr/>
            </a:pPr>
            <a:r>
              <a:rPr lang="en-GB" altLang="da-DK" sz="788" b="0" i="0" u="none" kern="1200" cap="none" noProof="1">
                <a:solidFill>
                  <a:srgbClr val="000000"/>
                </a:solidFill>
                <a:latin typeface="Times New Roman" panose="02020603050405020304" pitchFamily="18" charset="0"/>
                <a:ea typeface="+mn-ea"/>
                <a:cs typeface="+mn-cs"/>
              </a:rPr>
              <a:t>On slides with picture placeholder click icon, </a:t>
            </a:r>
            <a:br>
              <a:rPr lang="en-GB" altLang="da-DK" sz="788" b="0" i="0" u="none" kern="1200" cap="none" noProof="1">
                <a:solidFill>
                  <a:srgbClr val="000000"/>
                </a:solidFill>
                <a:latin typeface="Times New Roman" panose="02020603050405020304" pitchFamily="18" charset="0"/>
                <a:ea typeface="+mn-ea"/>
                <a:cs typeface="+mn-cs"/>
              </a:rPr>
            </a:br>
            <a:r>
              <a:rPr lang="en-GB" altLang="da-DK" sz="788" b="0" i="0" u="none" kern="1200" cap="none" noProof="1">
                <a:solidFill>
                  <a:srgbClr val="000000"/>
                </a:solidFill>
                <a:latin typeface="Times New Roman" panose="02020603050405020304" pitchFamily="18" charset="0"/>
                <a:ea typeface="+mn-ea"/>
                <a:cs typeface="+mn-cs"/>
              </a:rPr>
              <a:t>s</a:t>
            </a:r>
            <a:r>
              <a:rPr lang="en-GB" altLang="da-DK" sz="788" b="0" i="0" u="none" cap="none" noProof="1">
                <a:solidFill>
                  <a:srgbClr val="000000"/>
                </a:solidFill>
                <a:latin typeface="Times New Roman" panose="02020603050405020304" pitchFamily="18" charset="0"/>
                <a:ea typeface="+mn-ea"/>
                <a:cs typeface="+mn-cs"/>
              </a:rPr>
              <a:t>elect </a:t>
            </a:r>
            <a:r>
              <a:rPr lang="en-GB" altLang="da-DK" sz="750" b="0" kern="1200" noProof="1">
                <a:solidFill>
                  <a:schemeClr val="accent1"/>
                </a:solidFill>
                <a:latin typeface="+mn-lt"/>
                <a:ea typeface="+mn-ea"/>
                <a:cs typeface="Arial" panose="020B0604020202020204" pitchFamily="34" charset="0"/>
              </a:rPr>
              <a:t>Image</a:t>
            </a:r>
            <a:r>
              <a:rPr lang="en-GB" altLang="da-DK" sz="788" b="1" i="0" u="none" cap="none" noProof="1">
                <a:solidFill>
                  <a:srgbClr val="000000"/>
                </a:solidFill>
                <a:latin typeface="Times New Roman" panose="02020603050405020304" pitchFamily="18" charset="0"/>
                <a:ea typeface="+mn-ea"/>
                <a:cs typeface="+mn-cs"/>
              </a:rPr>
              <a:t> </a:t>
            </a:r>
            <a:r>
              <a:rPr lang="en-GB" altLang="da-DK" sz="750" b="0" kern="1200" noProof="1">
                <a:solidFill>
                  <a:schemeClr val="accent1"/>
                </a:solidFill>
                <a:latin typeface="+mn-lt"/>
                <a:ea typeface="+mn-ea"/>
                <a:cs typeface="Arial" panose="020B0604020202020204" pitchFamily="34" charset="0"/>
              </a:rPr>
              <a:t>Tools</a:t>
            </a:r>
            <a:r>
              <a:rPr lang="en-GB" altLang="da-DK" sz="788" b="1" i="0" u="none" cap="none" noProof="1">
                <a:solidFill>
                  <a:srgbClr val="000000"/>
                </a:solidFill>
                <a:latin typeface="Times New Roman" panose="02020603050405020304" pitchFamily="18" charset="0"/>
                <a:ea typeface="+mn-ea"/>
                <a:cs typeface="+mn-cs"/>
              </a:rPr>
              <a:t> </a:t>
            </a:r>
            <a:r>
              <a:rPr lang="en-GB" altLang="da-DK" sz="788" b="0" i="0" u="none" cap="none" noProof="1">
                <a:solidFill>
                  <a:srgbClr val="000000"/>
                </a:solidFill>
                <a:latin typeface="Times New Roman" panose="02020603050405020304" pitchFamily="18" charset="0"/>
                <a:ea typeface="+mn-ea"/>
                <a:cs typeface="+mn-cs"/>
              </a:rPr>
              <a:t>options on Templafy ribbon </a:t>
            </a:r>
            <a:br>
              <a:rPr lang="en-GB" altLang="da-DK" sz="788" b="0" i="0" u="none" cap="none" noProof="1">
                <a:solidFill>
                  <a:srgbClr val="000000"/>
                </a:solidFill>
                <a:latin typeface="Times New Roman" panose="02020603050405020304" pitchFamily="18" charset="0"/>
                <a:ea typeface="+mn-ea"/>
                <a:cs typeface="+mn-cs"/>
              </a:rPr>
            </a:br>
            <a:r>
              <a:rPr lang="en-GB" altLang="da-DK" sz="788" b="0" i="0" u="none" cap="none" noProof="1">
                <a:solidFill>
                  <a:srgbClr val="000000"/>
                </a:solidFill>
                <a:latin typeface="Times New Roman" panose="02020603050405020304" pitchFamily="18" charset="0"/>
                <a:ea typeface="+mn-ea"/>
                <a:cs typeface="+mn-cs"/>
              </a:rPr>
              <a:t>and select </a:t>
            </a:r>
            <a:r>
              <a:rPr lang="en-GB" altLang="da-DK" sz="750" b="0" kern="1200" noProof="1">
                <a:solidFill>
                  <a:schemeClr val="accent1"/>
                </a:solidFill>
                <a:latin typeface="+mn-lt"/>
                <a:ea typeface="+mn-ea"/>
                <a:cs typeface="Arial" panose="020B0604020202020204" pitchFamily="34" charset="0"/>
              </a:rPr>
              <a:t>Insert</a:t>
            </a:r>
            <a:r>
              <a:rPr lang="en-GB" altLang="da-DK" sz="788" b="1" i="0" u="none" cap="none" noProof="1">
                <a:solidFill>
                  <a:srgbClr val="000000"/>
                </a:solidFill>
                <a:latin typeface="Times New Roman" panose="02020603050405020304" pitchFamily="18" charset="0"/>
                <a:ea typeface="+mn-ea"/>
                <a:cs typeface="+mn-cs"/>
              </a:rPr>
              <a:t> </a:t>
            </a:r>
            <a:r>
              <a:rPr lang="en-GB" altLang="da-DK" sz="788" b="0" i="0" u="none" cap="none" noProof="1">
                <a:solidFill>
                  <a:srgbClr val="000000"/>
                </a:solidFill>
                <a:latin typeface="Times New Roman" panose="02020603050405020304" pitchFamily="18" charset="0"/>
                <a:ea typeface="+mn-ea"/>
                <a:cs typeface="+mn-cs"/>
              </a:rPr>
              <a:t>or </a:t>
            </a:r>
            <a:r>
              <a:rPr lang="en-GB" altLang="da-DK" sz="750" b="0" kern="1200" noProof="1">
                <a:solidFill>
                  <a:schemeClr val="accent1"/>
                </a:solidFill>
                <a:latin typeface="+mn-lt"/>
                <a:ea typeface="+mn-ea"/>
                <a:cs typeface="Arial" panose="020B0604020202020204" pitchFamily="34" charset="0"/>
              </a:rPr>
              <a:t>Paste</a:t>
            </a:r>
            <a:r>
              <a:rPr lang="en-GB" altLang="da-DK" sz="788" b="0" i="0" u="none" cap="none" noProof="1">
                <a:solidFill>
                  <a:srgbClr val="000000"/>
                </a:solidFill>
                <a:latin typeface="Times New Roman" panose="02020603050405020304" pitchFamily="18" charset="0"/>
                <a:ea typeface="+mn-ea"/>
                <a:cs typeface="+mn-cs"/>
              </a:rPr>
              <a:t>. Then move the picture </a:t>
            </a:r>
            <a:br>
              <a:rPr lang="en-GB" altLang="da-DK" sz="788" b="0" i="0" u="none" cap="none" noProof="1">
                <a:solidFill>
                  <a:srgbClr val="000000"/>
                </a:solidFill>
                <a:latin typeface="Times New Roman" panose="02020603050405020304" pitchFamily="18" charset="0"/>
                <a:ea typeface="+mn-ea"/>
                <a:cs typeface="+mn-cs"/>
              </a:rPr>
            </a:br>
            <a:r>
              <a:rPr lang="en-GB" altLang="da-DK" sz="788" b="0" i="0" u="none" cap="none" noProof="1">
                <a:solidFill>
                  <a:srgbClr val="000000"/>
                </a:solidFill>
                <a:latin typeface="Times New Roman" panose="02020603050405020304" pitchFamily="18" charset="0"/>
                <a:ea typeface="+mn-ea"/>
                <a:cs typeface="+mn-cs"/>
              </a:rPr>
              <a:t>within the placeholder to focus. </a:t>
            </a:r>
            <a:endParaRPr lang="en-GB" altLang="da-DK" sz="900" b="0" i="0" u="none" cap="none" noProof="1">
              <a:solidFill>
                <a:srgbClr val="000000"/>
              </a:solidFill>
              <a:latin typeface="Times New Roman" panose="02020603050405020304" pitchFamily="18" charset="0"/>
              <a:ea typeface="+mn-ea"/>
              <a:cs typeface="+mn-cs"/>
            </a:endParaRPr>
          </a:p>
          <a:p>
            <a:pPr eaLnBrk="1" hangingPunct="1">
              <a:spcBef>
                <a:spcPts val="900"/>
              </a:spcBef>
              <a:spcAft>
                <a:spcPts val="450"/>
              </a:spcAft>
              <a:defRPr/>
            </a:pPr>
            <a:r>
              <a:rPr lang="en-GB" sz="675" b="0" i="0" noProof="1">
                <a:solidFill>
                  <a:schemeClr val="accent1"/>
                </a:solidFill>
                <a:latin typeface="+mn-lt"/>
                <a:cs typeface="Arial" panose="020B0604020202020204" pitchFamily="34" charset="0"/>
              </a:rPr>
              <a:t>Crop picture</a:t>
            </a:r>
          </a:p>
          <a:p>
            <a:pPr marL="108000" indent="-108000" eaLnBrk="1" hangingPunct="1">
              <a:spcAft>
                <a:spcPts val="450"/>
              </a:spcAft>
              <a:buFont typeface="+mj-lt"/>
              <a:buAutoNum type="arabicPeriod"/>
              <a:defRPr/>
            </a:pPr>
            <a:r>
              <a:rPr lang="en-GB" altLang="da-DK" sz="750" b="0" noProof="1">
                <a:solidFill>
                  <a:schemeClr val="tx1"/>
                </a:solidFill>
                <a:latin typeface="+mn-lt"/>
                <a:cs typeface="Arial" panose="020B0604020202020204" pitchFamily="34" charset="0"/>
              </a:rPr>
              <a:t>Click </a:t>
            </a:r>
            <a:r>
              <a:rPr lang="en-GB" altLang="da-DK" sz="750" b="0" kern="1200" noProof="1">
                <a:solidFill>
                  <a:schemeClr val="accent1"/>
                </a:solidFill>
                <a:latin typeface="+mn-lt"/>
                <a:ea typeface="+mn-ea"/>
                <a:cs typeface="Arial" panose="020B0604020202020204" pitchFamily="34" charset="0"/>
              </a:rPr>
              <a:t>Crop</a:t>
            </a:r>
            <a:r>
              <a:rPr lang="en-GB" altLang="da-DK" sz="750" b="0" noProof="1">
                <a:solidFill>
                  <a:schemeClr val="tx1"/>
                </a:solidFill>
                <a:latin typeface="+mn-lt"/>
                <a:cs typeface="Arial" panose="020B0604020202020204" pitchFamily="34" charset="0"/>
              </a:rPr>
              <a:t> to change size or focus of the picture</a:t>
            </a:r>
          </a:p>
          <a:p>
            <a:pPr marL="108000" indent="-108000" eaLnBrk="1" hangingPunct="1">
              <a:spcAft>
                <a:spcPts val="450"/>
              </a:spcAft>
              <a:buFont typeface="+mj-lt"/>
              <a:buAutoNum type="arabicPeriod"/>
              <a:defRPr/>
            </a:pPr>
            <a:r>
              <a:rPr lang="en-GB" altLang="da-DK" sz="750" b="0" noProof="1">
                <a:solidFill>
                  <a:schemeClr val="tx1"/>
                </a:solidFill>
                <a:latin typeface="+mn-lt"/>
                <a:cs typeface="Arial" panose="020B0604020202020204" pitchFamily="34" charset="0"/>
              </a:rPr>
              <a:t>If you want to scale the picture, hold </a:t>
            </a:r>
            <a:r>
              <a:rPr lang="en-GB" altLang="da-DK" sz="750" b="0" kern="1200" noProof="1">
                <a:solidFill>
                  <a:schemeClr val="accent1"/>
                </a:solidFill>
                <a:latin typeface="+mn-lt"/>
                <a:ea typeface="+mn-ea"/>
                <a:cs typeface="Arial" panose="020B0604020202020204" pitchFamily="34" charset="0"/>
              </a:rPr>
              <a:t>SHIFT</a:t>
            </a:r>
            <a:r>
              <a:rPr lang="en-GB" altLang="da-DK" sz="750" b="0" noProof="1">
                <a:solidFill>
                  <a:schemeClr val="tx1"/>
                </a:solidFill>
                <a:latin typeface="+mn-lt"/>
                <a:cs typeface="Arial" panose="020B0604020202020204" pitchFamily="34" charset="0"/>
              </a:rPr>
              <a:t>-key down </a:t>
            </a:r>
            <a:br>
              <a:rPr lang="en-GB" altLang="da-DK" sz="750" b="0" noProof="1">
                <a:solidFill>
                  <a:schemeClr val="tx1"/>
                </a:solidFill>
                <a:latin typeface="+mn-lt"/>
                <a:cs typeface="Arial" panose="020B0604020202020204" pitchFamily="34" charset="0"/>
              </a:rPr>
            </a:br>
            <a:r>
              <a:rPr lang="en-GB" altLang="da-DK" sz="750" b="0" noProof="1">
                <a:solidFill>
                  <a:schemeClr val="tx1"/>
                </a:solidFill>
                <a:latin typeface="+mn-lt"/>
                <a:cs typeface="Arial" panose="020B0604020202020204" pitchFamily="34" charset="0"/>
              </a:rPr>
              <a:t>while dragging the corners of the picture</a:t>
            </a:r>
            <a:br>
              <a:rPr lang="en-GB" altLang="da-DK" sz="675" b="0" noProof="1">
                <a:solidFill>
                  <a:schemeClr val="tx1"/>
                </a:solidFill>
                <a:latin typeface="+mn-lt"/>
                <a:cs typeface="Arial" panose="020B0604020202020204" pitchFamily="34" charset="0"/>
              </a:rPr>
            </a:b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altLang="da-DK" sz="750" b="0" kern="1200" noProof="1">
                <a:solidFill>
                  <a:schemeClr val="accent1"/>
                </a:solidFill>
                <a:latin typeface="+mn-lt"/>
                <a:ea typeface="+mn-ea"/>
                <a:cs typeface="Arial" panose="020B0604020202020204" pitchFamily="34" charset="0"/>
              </a:rPr>
              <a:t>Hint: </a:t>
            </a:r>
            <a:r>
              <a:rPr lang="en-GB" altLang="da-DK" sz="750" b="0" noProof="1">
                <a:solidFill>
                  <a:schemeClr val="tx1"/>
                </a:solidFill>
                <a:latin typeface="+mn-lt"/>
                <a:cs typeface="Arial" panose="020B0604020202020204" pitchFamily="34" charset="0"/>
              </a:rPr>
              <a:t>If you delete the picture and insert a new one, the picture may lie in front of the text or graphic. If this happens, select the picture, right-click and choose </a:t>
            </a:r>
            <a:r>
              <a:rPr lang="en-GB" altLang="da-DK" sz="750" b="0" kern="1200" noProof="1">
                <a:solidFill>
                  <a:schemeClr val="accent1"/>
                </a:solidFill>
                <a:latin typeface="+mn-lt"/>
                <a:ea typeface="+mn-ea"/>
                <a:cs typeface="Arial" panose="020B0604020202020204" pitchFamily="34" charset="0"/>
              </a:rPr>
              <a:t>Send to Back</a:t>
            </a:r>
            <a:br>
              <a:rPr lang="en-GB" altLang="da-DK" sz="675" b="0" noProof="1">
                <a:solidFill>
                  <a:schemeClr val="tx1"/>
                </a:solidFill>
                <a:latin typeface="+mn-lt"/>
                <a:cs typeface="Arial" panose="020B0604020202020204" pitchFamily="34" charset="0"/>
              </a:rPr>
            </a:br>
            <a:endParaRPr lang="en-GB" altLang="da-DK" sz="600" b="0" noProof="1">
              <a:solidFill>
                <a:schemeClr val="tx1"/>
              </a:solidFill>
              <a:latin typeface="+mn-lt"/>
              <a:cs typeface="Arial" panose="020B0604020202020204" pitchFamily="34" charset="0"/>
            </a:endParaRPr>
          </a:p>
          <a:p>
            <a:pPr eaLnBrk="1" hangingPunct="1">
              <a:spcAft>
                <a:spcPts val="450"/>
              </a:spcAft>
              <a:defRPr/>
            </a:pPr>
            <a:r>
              <a:rPr lang="en-GB" altLang="da-DK" sz="900" b="1" noProof="1">
                <a:solidFill>
                  <a:schemeClr val="accent1"/>
                </a:solidFill>
                <a:latin typeface="Arial" panose="020B0604020202020204" pitchFamily="34" charset="0"/>
                <a:cs typeface="Arial" panose="020B0604020202020204" pitchFamily="34" charset="0"/>
              </a:rPr>
              <a:t>Accessibility</a:t>
            </a:r>
          </a:p>
          <a:p>
            <a:pPr eaLnBrk="1" hangingPunct="1">
              <a:spcAft>
                <a:spcPts val="450"/>
              </a:spcAft>
              <a:defRPr/>
            </a:pPr>
            <a:r>
              <a:rPr lang="en-GB" altLang="da-DK" sz="750" b="0" noProof="1">
                <a:solidFill>
                  <a:schemeClr val="tx1"/>
                </a:solidFill>
                <a:latin typeface="+mn-lt"/>
                <a:cs typeface="Arial" panose="020B0604020202020204" pitchFamily="34" charset="0"/>
              </a:rPr>
              <a:t>Keep the audience engaged with the simple rule of one concept per slide</a:t>
            </a:r>
          </a:p>
          <a:p>
            <a:pPr eaLnBrk="1" hangingPunct="1">
              <a:spcAft>
                <a:spcPts val="450"/>
              </a:spcAft>
              <a:defRPr/>
            </a:pPr>
            <a:r>
              <a:rPr lang="en-GB" altLang="da-DK" sz="750" b="0" noProof="1">
                <a:solidFill>
                  <a:schemeClr val="tx1"/>
                </a:solidFill>
                <a:latin typeface="+mn-lt"/>
                <a:cs typeface="Arial" panose="020B0604020202020204" pitchFamily="34" charset="0"/>
              </a:rPr>
              <a:t>Run the Accessibility Checker, found under the Review tab</a:t>
            </a:r>
          </a:p>
          <a:p>
            <a:pPr eaLnBrk="1" hangingPunct="1">
              <a:spcAft>
                <a:spcPts val="450"/>
              </a:spcAft>
              <a:defRPr/>
            </a:pPr>
            <a:r>
              <a:rPr lang="en-GB" altLang="da-DK" sz="750" b="0" noProof="1">
                <a:solidFill>
                  <a:schemeClr val="tx1"/>
                </a:solidFill>
                <a:latin typeface="+mn-lt"/>
                <a:cs typeface="Arial" panose="020B0604020202020204" pitchFamily="34" charset="0"/>
              </a:rPr>
              <a:t>For charts and diagrams use the secondary colour palette in </a:t>
            </a:r>
            <a:br>
              <a:rPr lang="en-GB" altLang="da-DK" sz="750" b="0" noProof="1">
                <a:solidFill>
                  <a:schemeClr val="tx1"/>
                </a:solidFill>
                <a:latin typeface="+mn-lt"/>
                <a:cs typeface="Arial" panose="020B0604020202020204" pitchFamily="34" charset="0"/>
              </a:rPr>
            </a:br>
            <a:r>
              <a:rPr lang="en-GB" altLang="da-DK" sz="750" b="0" noProof="1">
                <a:solidFill>
                  <a:schemeClr val="tx1"/>
                </a:solidFill>
                <a:latin typeface="+mn-lt"/>
                <a:cs typeface="Arial" panose="020B0604020202020204" pitchFamily="34" charset="0"/>
              </a:rPr>
              <a:t>the order shown in </a:t>
            </a:r>
            <a:r>
              <a:rPr lang="en-GB" altLang="da-DK" sz="750" b="1" noProof="1">
                <a:solidFill>
                  <a:schemeClr val="tx1"/>
                </a:solidFill>
                <a:latin typeface="+mn-lt"/>
                <a:cs typeface="Arial" panose="020B0604020202020204" pitchFamily="34" charset="0"/>
              </a:rPr>
              <a:t>Custom Colours</a:t>
            </a:r>
            <a:r>
              <a:rPr lang="en-GB" altLang="da-DK" sz="750" b="0" noProof="1">
                <a:solidFill>
                  <a:schemeClr val="tx1"/>
                </a:solidFill>
                <a:latin typeface="+mn-lt"/>
                <a:cs typeface="Arial" panose="020B0604020202020204" pitchFamily="34" charset="0"/>
              </a:rPr>
              <a:t> to make provision for colour blindness</a:t>
            </a:r>
            <a:endParaRPr lang="en-GB" altLang="da-DK" sz="750" b="0" kern="1200" noProof="1">
              <a:solidFill>
                <a:schemeClr val="tx1"/>
              </a:solidFill>
              <a:latin typeface="Arial" charset="0"/>
              <a:ea typeface="+mn-ea"/>
              <a:cs typeface="Arial" panose="020B0604020202020204" pitchFamily="34" charset="0"/>
            </a:endParaRPr>
          </a:p>
          <a:p>
            <a:pPr eaLnBrk="1" hangingPunct="1">
              <a:spcAft>
                <a:spcPts val="450"/>
              </a:spcAft>
              <a:defRPr/>
            </a:pPr>
            <a:endParaRPr lang="en-GB" altLang="da-DK" sz="675" b="0" noProof="1">
              <a:solidFill>
                <a:schemeClr val="tx1"/>
              </a:solidFill>
              <a:latin typeface="+mn-lt"/>
              <a:cs typeface="Arial" panose="020B0604020202020204" pitchFamily="34" charset="0"/>
            </a:endParaRPr>
          </a:p>
          <a:p>
            <a:pPr eaLnBrk="1" hangingPunct="1">
              <a:spcAft>
                <a:spcPts val="450"/>
              </a:spcAft>
              <a:defRPr/>
            </a:pPr>
            <a:endParaRPr lang="en-GB" altLang="da-DK" sz="675" b="0" noProof="1">
              <a:solidFill>
                <a:schemeClr val="tx1"/>
              </a:solidFill>
              <a:latin typeface="+mn-lt"/>
              <a:cs typeface="Arial" panose="020B0604020202020204" pitchFamily="34" charset="0"/>
            </a:endParaRPr>
          </a:p>
        </p:txBody>
      </p:sp>
      <p:sp>
        <p:nvSpPr>
          <p:cNvPr id="32" name="Text Box 4">
            <a:extLst>
              <a:ext uri="{FF2B5EF4-FFF2-40B4-BE49-F238E27FC236}">
                <a16:creationId xmlns:a16="http://schemas.microsoft.com/office/drawing/2014/main" id="{2682DB02-2CDA-471F-B752-2FCF9D501612}"/>
              </a:ext>
            </a:extLst>
          </p:cNvPr>
          <p:cNvSpPr txBox="1">
            <a:spLocks noChangeArrowheads="1"/>
          </p:cNvSpPr>
          <p:nvPr userDrawn="1"/>
        </p:nvSpPr>
        <p:spPr bwMode="auto">
          <a:xfrm>
            <a:off x="6043111" y="1170893"/>
            <a:ext cx="2605088" cy="29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en-GB" sz="900" b="1">
                <a:solidFill>
                  <a:schemeClr val="accent1"/>
                </a:solidFill>
                <a:latin typeface="Arial" panose="020B0604020202020204" pitchFamily="34" charset="0"/>
                <a:cs typeface="Arial" panose="020B0604020202020204" pitchFamily="34" charset="0"/>
              </a:rPr>
              <a:t>Header and footer</a:t>
            </a:r>
            <a:endParaRPr lang="en-GB" altLang="da-DK" sz="900" b="1" noProof="1">
              <a:solidFill>
                <a:schemeClr val="accent1"/>
              </a:solidFill>
              <a:latin typeface="Arial" panose="020B0604020202020204" pitchFamily="34" charset="0"/>
              <a:cs typeface="Arial" panose="020B0604020202020204" pitchFamily="34" charset="0"/>
            </a:endParaRPr>
          </a:p>
          <a:p>
            <a:pPr eaLnBrk="1" hangingPunct="1">
              <a:spcAft>
                <a:spcPts val="450"/>
              </a:spcAft>
              <a:defRPr/>
            </a:pPr>
            <a:r>
              <a:rPr lang="en-GB" altLang="da-DK" sz="750" b="0" noProof="1">
                <a:solidFill>
                  <a:schemeClr val="tx1"/>
                </a:solidFill>
                <a:latin typeface="+mn-lt"/>
                <a:cs typeface="Arial" panose="020B0604020202020204" pitchFamily="34" charset="0"/>
              </a:rPr>
              <a:t>Do this at the very end to apply the changes on all slides</a:t>
            </a:r>
          </a:p>
          <a:p>
            <a:pPr eaLnBrk="1" hangingPunct="1">
              <a:spcAft>
                <a:spcPts val="450"/>
              </a:spcAft>
              <a:defRPr/>
            </a:pPr>
            <a:r>
              <a:rPr lang="en-GB" altLang="da-DK" sz="750" b="0" noProof="1">
                <a:solidFill>
                  <a:schemeClr val="tx1"/>
                </a:solidFill>
                <a:latin typeface="+mn-lt"/>
                <a:cs typeface="Arial" panose="020B0604020202020204" pitchFamily="34" charset="0"/>
              </a:rPr>
              <a:t>Click on </a:t>
            </a:r>
            <a:r>
              <a:rPr lang="en-GB" altLang="da-DK" sz="750" b="0" kern="1200" noProof="1">
                <a:solidFill>
                  <a:schemeClr val="accent1"/>
                </a:solidFill>
                <a:latin typeface="+mn-lt"/>
                <a:ea typeface="+mn-ea"/>
                <a:cs typeface="Arial" panose="020B0604020202020204" pitchFamily="34" charset="0"/>
              </a:rPr>
              <a:t>Header and Footer </a:t>
            </a:r>
            <a:r>
              <a:rPr lang="en-GB" altLang="da-DK" sz="750" b="0" noProof="1">
                <a:solidFill>
                  <a:schemeClr val="tx1"/>
                </a:solidFill>
                <a:latin typeface="+mn-lt"/>
                <a:cs typeface="Arial" panose="020B0604020202020204" pitchFamily="34" charset="0"/>
              </a:rPr>
              <a:t>in the </a:t>
            </a:r>
            <a:r>
              <a:rPr lang="en-GB" altLang="da-DK" sz="750" b="0" kern="1200" noProof="1">
                <a:solidFill>
                  <a:schemeClr val="accent1"/>
                </a:solidFill>
                <a:latin typeface="+mn-lt"/>
                <a:ea typeface="+mn-ea"/>
                <a:cs typeface="Arial" panose="020B0604020202020204" pitchFamily="34" charset="0"/>
              </a:rPr>
              <a:t>Insert</a:t>
            </a:r>
            <a:r>
              <a:rPr lang="en-GB" altLang="da-DK" sz="750" b="0" noProof="1">
                <a:solidFill>
                  <a:schemeClr val="tx1"/>
                </a:solidFill>
                <a:latin typeface="+mn-lt"/>
                <a:cs typeface="Arial" panose="020B0604020202020204" pitchFamily="34" charset="0"/>
              </a:rPr>
              <a:t> tab </a:t>
            </a:r>
            <a:br>
              <a:rPr lang="en-GB" altLang="da-DK" sz="750" b="0" noProof="1">
                <a:solidFill>
                  <a:schemeClr val="tx1"/>
                </a:solidFill>
                <a:latin typeface="+mn-lt"/>
                <a:cs typeface="Arial" panose="020B0604020202020204" pitchFamily="34" charset="0"/>
              </a:rPr>
            </a:br>
            <a:r>
              <a:rPr lang="en-GB" altLang="da-DK" sz="750" b="0" noProof="1">
                <a:solidFill>
                  <a:schemeClr val="tx1"/>
                </a:solidFill>
                <a:latin typeface="+mn-lt"/>
                <a:cs typeface="Arial" panose="020B0604020202020204" pitchFamily="34" charset="0"/>
              </a:rPr>
              <a:t>(write the desired text, click date or page number from or to)</a:t>
            </a:r>
          </a:p>
          <a:p>
            <a:pPr eaLnBrk="1" hangingPunct="1">
              <a:spcAft>
                <a:spcPts val="450"/>
              </a:spcAft>
              <a:defRPr/>
            </a:pPr>
            <a:r>
              <a:rPr lang="en-GB" altLang="da-DK" sz="750" b="0" noProof="1">
                <a:solidFill>
                  <a:schemeClr val="tx1"/>
                </a:solidFill>
                <a:latin typeface="+mn-lt"/>
                <a:cs typeface="Arial" panose="020B0604020202020204" pitchFamily="34" charset="0"/>
              </a:rPr>
              <a:t>Click </a:t>
            </a:r>
            <a:r>
              <a:rPr lang="en-GB" altLang="da-DK" sz="750" b="0" kern="1200" noProof="1">
                <a:solidFill>
                  <a:schemeClr val="accent1"/>
                </a:solidFill>
                <a:latin typeface="+mn-lt"/>
                <a:ea typeface="+mn-ea"/>
                <a:cs typeface="Arial" panose="020B0604020202020204" pitchFamily="34" charset="0"/>
              </a:rPr>
              <a:t>Apply</a:t>
            </a:r>
            <a:r>
              <a:rPr lang="en-GB" altLang="da-DK" sz="750" b="1" noProof="1">
                <a:solidFill>
                  <a:schemeClr val="tx1"/>
                </a:solidFill>
                <a:latin typeface="+mn-lt"/>
                <a:cs typeface="Arial" panose="020B0604020202020204" pitchFamily="34" charset="0"/>
              </a:rPr>
              <a:t> </a:t>
            </a:r>
            <a:r>
              <a:rPr lang="en-GB" altLang="da-DK" sz="750" b="0" kern="1200" noProof="1">
                <a:solidFill>
                  <a:schemeClr val="accent1"/>
                </a:solidFill>
                <a:latin typeface="+mn-lt"/>
                <a:ea typeface="+mn-ea"/>
                <a:cs typeface="Arial" panose="020B0604020202020204" pitchFamily="34" charset="0"/>
              </a:rPr>
              <a:t>to</a:t>
            </a:r>
            <a:r>
              <a:rPr lang="en-GB" altLang="da-DK" sz="750" b="1" noProof="1">
                <a:solidFill>
                  <a:schemeClr val="tx1"/>
                </a:solidFill>
                <a:latin typeface="+mn-lt"/>
                <a:cs typeface="Arial" panose="020B0604020202020204" pitchFamily="34" charset="0"/>
              </a:rPr>
              <a:t> </a:t>
            </a:r>
            <a:r>
              <a:rPr lang="en-GB" altLang="da-DK" sz="750" b="0" kern="1200" noProof="1">
                <a:solidFill>
                  <a:schemeClr val="accent1"/>
                </a:solidFill>
                <a:latin typeface="+mn-lt"/>
                <a:ea typeface="+mn-ea"/>
                <a:cs typeface="Arial" panose="020B0604020202020204" pitchFamily="34" charset="0"/>
              </a:rPr>
              <a:t>All</a:t>
            </a:r>
            <a:r>
              <a:rPr lang="en-GB" altLang="da-DK" sz="750" b="1" noProof="1">
                <a:solidFill>
                  <a:schemeClr val="tx1"/>
                </a:solidFill>
                <a:latin typeface="+mn-lt"/>
                <a:cs typeface="Arial" panose="020B0604020202020204" pitchFamily="34" charset="0"/>
              </a:rPr>
              <a:t> </a:t>
            </a:r>
            <a:r>
              <a:rPr lang="en-GB" altLang="da-DK" sz="750" b="0" noProof="1">
                <a:solidFill>
                  <a:schemeClr val="tx1"/>
                </a:solidFill>
                <a:latin typeface="+mn-lt"/>
                <a:cs typeface="Arial" panose="020B0604020202020204" pitchFamily="34" charset="0"/>
              </a:rPr>
              <a:t>or </a:t>
            </a:r>
            <a:r>
              <a:rPr lang="en-GB" altLang="da-DK" sz="750" b="0" kern="1200" noProof="1">
                <a:solidFill>
                  <a:schemeClr val="accent1"/>
                </a:solidFill>
                <a:latin typeface="+mn-lt"/>
                <a:ea typeface="+mn-ea"/>
                <a:cs typeface="Arial" panose="020B0604020202020204" pitchFamily="34" charset="0"/>
              </a:rPr>
              <a:t>Apply</a:t>
            </a:r>
            <a:r>
              <a:rPr lang="en-GB" altLang="da-DK" sz="750" b="0" noProof="1">
                <a:solidFill>
                  <a:schemeClr val="tx1"/>
                </a:solidFill>
                <a:latin typeface="+mn-lt"/>
                <a:cs typeface="Arial" panose="020B0604020202020204" pitchFamily="34" charset="0"/>
              </a:rPr>
              <a:t> if only used on one slide</a:t>
            </a:r>
            <a:br>
              <a:rPr lang="en-GB" altLang="da-DK" sz="675" b="0" noProof="1">
                <a:solidFill>
                  <a:schemeClr val="tx1"/>
                </a:solidFill>
                <a:latin typeface="+mn-lt"/>
                <a:cs typeface="Arial" panose="020B0604020202020204" pitchFamily="34" charset="0"/>
              </a:rPr>
            </a:br>
            <a:br>
              <a:rPr lang="en-GB" altLang="da-DK" sz="675" b="0" noProof="1">
                <a:solidFill>
                  <a:schemeClr val="tx1"/>
                </a:solidFill>
                <a:latin typeface="+mn-lt"/>
                <a:cs typeface="Arial" panose="020B0604020202020204" pitchFamily="34" charset="0"/>
              </a:rPr>
            </a:br>
            <a:endParaRPr lang="en-GB" altLang="da-DK" sz="600" b="0" noProof="1">
              <a:solidFill>
                <a:schemeClr val="tx1"/>
              </a:solidFill>
              <a:latin typeface="+mn-lt"/>
              <a:cs typeface="Arial" panose="020B0604020202020204" pitchFamily="34" charset="0"/>
            </a:endParaRPr>
          </a:p>
          <a:p>
            <a:pPr eaLnBrk="1" hangingPunct="1">
              <a:spcAft>
                <a:spcPts val="450"/>
              </a:spcAft>
              <a:defRPr/>
            </a:pPr>
            <a:r>
              <a:rPr lang="en-GB" altLang="da-DK" sz="900" b="1" noProof="1">
                <a:solidFill>
                  <a:schemeClr val="accent1"/>
                </a:solidFill>
                <a:latin typeface="Arial" panose="020B0604020202020204" pitchFamily="34" charset="0"/>
                <a:cs typeface="Arial" panose="020B0604020202020204" pitchFamily="34" charset="0"/>
              </a:rPr>
              <a:t>Copy/paste content</a:t>
            </a:r>
          </a:p>
          <a:p>
            <a:pPr eaLnBrk="1" hangingPunct="1">
              <a:spcAft>
                <a:spcPts val="450"/>
              </a:spcAft>
              <a:defRPr/>
            </a:pPr>
            <a:r>
              <a:rPr lang="en-GB" altLang="da-DK" sz="750" b="0" noProof="1">
                <a:solidFill>
                  <a:schemeClr val="tx1"/>
                </a:solidFill>
                <a:latin typeface="+mn-lt"/>
                <a:cs typeface="Arial" panose="020B0604020202020204" pitchFamily="34" charset="0"/>
              </a:rPr>
              <a:t>When copying old content to your new presentation, 2 options are available:</a:t>
            </a:r>
          </a:p>
          <a:p>
            <a:pPr marL="135000" indent="-135000" eaLnBrk="1" hangingPunct="1">
              <a:spcAft>
                <a:spcPts val="450"/>
              </a:spcAft>
              <a:buFont typeface="+mj-lt"/>
              <a:buAutoNum type="arabicPeriod"/>
              <a:defRPr/>
            </a:pPr>
            <a:r>
              <a:rPr lang="en-GB" altLang="da-DK" sz="750" b="0" kern="1200" noProof="1">
                <a:solidFill>
                  <a:schemeClr val="accent1"/>
                </a:solidFill>
                <a:latin typeface="+mn-lt"/>
                <a:ea typeface="+mn-ea"/>
                <a:cs typeface="Arial" panose="020B0604020202020204" pitchFamily="34" charset="0"/>
              </a:rPr>
              <a:t>Best practice: </a:t>
            </a:r>
            <a:r>
              <a:rPr lang="en-GB" altLang="da-DK" sz="750" b="0" noProof="1">
                <a:solidFill>
                  <a:schemeClr val="tx1"/>
                </a:solidFill>
                <a:latin typeface="+mn-lt"/>
                <a:cs typeface="Arial" panose="020B0604020202020204" pitchFamily="34" charset="0"/>
              </a:rPr>
              <a:t>Create a slide in your new presentation and copy </a:t>
            </a:r>
            <a:r>
              <a:rPr lang="en-GB" altLang="da-DK" sz="750" b="0" kern="1200" noProof="1">
                <a:solidFill>
                  <a:schemeClr val="accent1"/>
                </a:solidFill>
                <a:latin typeface="+mn-lt"/>
                <a:ea typeface="+mn-ea"/>
                <a:cs typeface="Arial" panose="020B0604020202020204" pitchFamily="34" charset="0"/>
              </a:rPr>
              <a:t>one</a:t>
            </a:r>
            <a:r>
              <a:rPr lang="en-GB" altLang="da-DK" sz="750" b="0" i="0" u="none" noProof="1">
                <a:solidFill>
                  <a:schemeClr val="tx1"/>
                </a:solidFill>
                <a:latin typeface="+mn-lt"/>
                <a:cs typeface="Arial" panose="020B0604020202020204" pitchFamily="34" charset="0"/>
              </a:rPr>
              <a:t> piece of content at a time (e.g. copy all text from </a:t>
            </a:r>
            <a:r>
              <a:rPr lang="en-GB" altLang="da-DK" sz="750" b="0" kern="1200" noProof="1">
                <a:solidFill>
                  <a:schemeClr val="accent1"/>
                </a:solidFill>
                <a:latin typeface="+mn-lt"/>
                <a:ea typeface="+mn-ea"/>
                <a:cs typeface="Arial" panose="020B0604020202020204" pitchFamily="34" charset="0"/>
              </a:rPr>
              <a:t>one</a:t>
            </a:r>
            <a:r>
              <a:rPr lang="en-GB" altLang="da-DK" sz="750" b="0" i="0" u="none" noProof="1">
                <a:solidFill>
                  <a:schemeClr val="tx1"/>
                </a:solidFill>
                <a:latin typeface="+mn-lt"/>
                <a:cs typeface="Arial" panose="020B0604020202020204" pitchFamily="34" charset="0"/>
              </a:rPr>
              <a:t> textbox)</a:t>
            </a:r>
            <a:endParaRPr lang="en-GB" altLang="da-DK" sz="750" b="1" i="0" u="sng" noProof="1">
              <a:solidFill>
                <a:schemeClr val="tx1"/>
              </a:solidFill>
              <a:latin typeface="+mn-lt"/>
              <a:cs typeface="Arial" panose="020B0604020202020204" pitchFamily="34" charset="0"/>
            </a:endParaRPr>
          </a:p>
          <a:p>
            <a:pPr marL="135000" indent="-135000" eaLnBrk="1" hangingPunct="1">
              <a:spcAft>
                <a:spcPts val="450"/>
              </a:spcAft>
              <a:buFont typeface="+mj-lt"/>
              <a:buAutoNum type="arabicPeriod"/>
              <a:defRPr/>
            </a:pPr>
            <a:r>
              <a:rPr lang="en-GB" altLang="da-DK" sz="750"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p>
          <a:p>
            <a:pPr eaLnBrk="1" hangingPunct="1">
              <a:spcAft>
                <a:spcPts val="0"/>
              </a:spcAft>
              <a:defRPr/>
            </a:pPr>
            <a:endParaRPr lang="en-GB" altLang="da-DK" sz="675" b="0" noProof="1">
              <a:solidFill>
                <a:schemeClr val="tx1"/>
              </a:solidFill>
              <a:latin typeface="+mn-lt"/>
              <a:cs typeface="Arial" panose="020B0604020202020204" pitchFamily="34" charset="0"/>
            </a:endParaRPr>
          </a:p>
          <a:p>
            <a:pPr eaLnBrk="1" hangingPunct="1">
              <a:spcAft>
                <a:spcPts val="450"/>
              </a:spcAft>
              <a:defRPr/>
            </a:pPr>
            <a:r>
              <a:rPr lang="en-GB" altLang="da-DK" sz="900" b="1" noProof="1">
                <a:solidFill>
                  <a:schemeClr val="accent1"/>
                </a:solidFill>
                <a:latin typeface="Arial" panose="020B0604020202020204" pitchFamily="34" charset="0"/>
                <a:cs typeface="Arial" panose="020B0604020202020204" pitchFamily="34" charset="0"/>
              </a:rPr>
              <a:t>Colours and order of use</a:t>
            </a:r>
          </a:p>
          <a:p>
            <a:pPr eaLnBrk="1" hangingPunct="1">
              <a:spcAft>
                <a:spcPts val="450"/>
              </a:spcAft>
              <a:defRPr/>
            </a:pPr>
            <a:r>
              <a:rPr lang="en-GB" altLang="da-DK" sz="750" b="0" noProof="1">
                <a:solidFill>
                  <a:schemeClr val="tx1"/>
                </a:solidFill>
                <a:latin typeface="+mn-lt"/>
                <a:cs typeface="Arial" panose="020B0604020202020204" pitchFamily="34" charset="0"/>
              </a:rPr>
              <a:t>Where one or two colours adequately convey the </a:t>
            </a:r>
            <a:br>
              <a:rPr lang="en-GB" altLang="da-DK" sz="750" b="0" noProof="1">
                <a:solidFill>
                  <a:schemeClr val="tx1"/>
                </a:solidFill>
                <a:latin typeface="+mn-lt"/>
                <a:cs typeface="Arial" panose="020B0604020202020204" pitchFamily="34" charset="0"/>
              </a:rPr>
            </a:br>
            <a:r>
              <a:rPr lang="en-GB" altLang="da-DK" sz="750" b="0" noProof="1">
                <a:solidFill>
                  <a:schemeClr val="tx1"/>
                </a:solidFill>
                <a:latin typeface="+mn-lt"/>
                <a:cs typeface="Arial" panose="020B0604020202020204" pitchFamily="34" charset="0"/>
              </a:rPr>
              <a:t>information, then the primary palette should be used</a:t>
            </a:r>
            <a:endParaRPr lang="en-GB" altLang="da-DK" sz="750" b="1" noProof="1">
              <a:solidFill>
                <a:schemeClr val="tx1"/>
              </a:solidFill>
              <a:latin typeface="+mn-lt"/>
              <a:cs typeface="Arial" panose="020B0604020202020204" pitchFamily="34" charset="0"/>
            </a:endParaRPr>
          </a:p>
        </p:txBody>
      </p:sp>
      <p:pic>
        <p:nvPicPr>
          <p:cNvPr id="33" name="Picture 32">
            <a:extLst>
              <a:ext uri="{FF2B5EF4-FFF2-40B4-BE49-F238E27FC236}">
                <a16:creationId xmlns:a16="http://schemas.microsoft.com/office/drawing/2014/main" id="{FBB584EE-8C00-4508-B274-AFA10B3ABBEE}"/>
              </a:ext>
            </a:extLst>
          </p:cNvPr>
          <p:cNvPicPr>
            <a:picLocks noChangeAspect="1"/>
          </p:cNvPicPr>
          <p:nvPr userDrawn="1"/>
        </p:nvPicPr>
        <p:blipFill>
          <a:blip r:embed="rId2"/>
          <a:stretch>
            <a:fillRect/>
          </a:stretch>
        </p:blipFill>
        <p:spPr>
          <a:xfrm>
            <a:off x="2733557" y="3507477"/>
            <a:ext cx="356571" cy="132572"/>
          </a:xfrm>
          <a:prstGeom prst="rect">
            <a:avLst/>
          </a:prstGeom>
        </p:spPr>
      </p:pic>
      <p:pic>
        <p:nvPicPr>
          <p:cNvPr id="35" name="Picture 16">
            <a:extLst>
              <a:ext uri="{FF2B5EF4-FFF2-40B4-BE49-F238E27FC236}">
                <a16:creationId xmlns:a16="http://schemas.microsoft.com/office/drawing/2014/main" id="{41BC802C-A869-4D85-92E3-B3EBC84B5E76}"/>
              </a:ext>
            </a:extLst>
          </p:cNvPr>
          <p:cNvPicPr>
            <a:picLocks noChangeAspect="1"/>
          </p:cNvPicPr>
          <p:nvPr userDrawn="1"/>
        </p:nvPicPr>
        <p:blipFill>
          <a:blip r:embed="rId3"/>
          <a:stretch>
            <a:fillRect/>
          </a:stretch>
        </p:blipFill>
        <p:spPr>
          <a:xfrm>
            <a:off x="2854229" y="2991654"/>
            <a:ext cx="246661" cy="379126"/>
          </a:xfrm>
          <a:prstGeom prst="rect">
            <a:avLst/>
          </a:prstGeom>
        </p:spPr>
      </p:pic>
      <p:pic>
        <p:nvPicPr>
          <p:cNvPr id="36" name="Picture 20">
            <a:extLst>
              <a:ext uri="{FF2B5EF4-FFF2-40B4-BE49-F238E27FC236}">
                <a16:creationId xmlns:a16="http://schemas.microsoft.com/office/drawing/2014/main" id="{F7E1D6D1-B653-444A-A572-F87B91C8552B}"/>
              </a:ext>
            </a:extLst>
          </p:cNvPr>
          <p:cNvPicPr>
            <a:picLocks noChangeAspect="1"/>
          </p:cNvPicPr>
          <p:nvPr userDrawn="1"/>
        </p:nvPicPr>
        <p:blipFill>
          <a:blip r:embed="rId4"/>
          <a:stretch>
            <a:fillRect/>
          </a:stretch>
        </p:blipFill>
        <p:spPr>
          <a:xfrm>
            <a:off x="2733557" y="2442120"/>
            <a:ext cx="403849" cy="129631"/>
          </a:xfrm>
          <a:prstGeom prst="rect">
            <a:avLst/>
          </a:prstGeom>
        </p:spPr>
      </p:pic>
      <p:pic>
        <p:nvPicPr>
          <p:cNvPr id="37" name="Picture 19">
            <a:extLst>
              <a:ext uri="{FF2B5EF4-FFF2-40B4-BE49-F238E27FC236}">
                <a16:creationId xmlns:a16="http://schemas.microsoft.com/office/drawing/2014/main" id="{A91EB139-9D90-427B-9229-AFB288306F92}"/>
              </a:ext>
            </a:extLst>
          </p:cNvPr>
          <p:cNvPicPr>
            <a:picLocks noChangeAspect="1"/>
          </p:cNvPicPr>
          <p:nvPr userDrawn="1"/>
        </p:nvPicPr>
        <p:blipFill>
          <a:blip r:embed="rId5"/>
          <a:stretch>
            <a:fillRect/>
          </a:stretch>
        </p:blipFill>
        <p:spPr>
          <a:xfrm>
            <a:off x="5635959" y="2049259"/>
            <a:ext cx="235341" cy="407925"/>
          </a:xfrm>
          <a:prstGeom prst="rect">
            <a:avLst/>
          </a:prstGeom>
        </p:spPr>
      </p:pic>
      <p:pic>
        <p:nvPicPr>
          <p:cNvPr id="38" name="Picture 12">
            <a:extLst>
              <a:ext uri="{FF2B5EF4-FFF2-40B4-BE49-F238E27FC236}">
                <a16:creationId xmlns:a16="http://schemas.microsoft.com/office/drawing/2014/main" id="{9302297C-8714-4F04-80C4-D88FCB711B81}"/>
              </a:ext>
            </a:extLst>
          </p:cNvPr>
          <p:cNvPicPr>
            <a:picLocks noChangeAspect="1"/>
          </p:cNvPicPr>
          <p:nvPr userDrawn="1"/>
        </p:nvPicPr>
        <p:blipFill>
          <a:blip r:embed="rId6"/>
          <a:stretch>
            <a:fillRect/>
          </a:stretch>
        </p:blipFill>
        <p:spPr>
          <a:xfrm>
            <a:off x="8366172" y="1763215"/>
            <a:ext cx="283720" cy="407525"/>
          </a:xfrm>
          <a:prstGeom prst="rect">
            <a:avLst/>
          </a:prstGeom>
        </p:spPr>
      </p:pic>
      <p:pic>
        <p:nvPicPr>
          <p:cNvPr id="39" name="Picture 38">
            <a:extLst>
              <a:ext uri="{FF2B5EF4-FFF2-40B4-BE49-F238E27FC236}">
                <a16:creationId xmlns:a16="http://schemas.microsoft.com/office/drawing/2014/main" id="{0E3E34AB-E599-431C-B998-23EB2D866138}"/>
              </a:ext>
            </a:extLst>
          </p:cNvPr>
          <p:cNvPicPr>
            <a:picLocks noChangeAspect="1"/>
          </p:cNvPicPr>
          <p:nvPr userDrawn="1"/>
        </p:nvPicPr>
        <p:blipFill>
          <a:blip r:embed="rId7"/>
          <a:stretch>
            <a:fillRect/>
          </a:stretch>
        </p:blipFill>
        <p:spPr>
          <a:xfrm>
            <a:off x="490864" y="1919134"/>
            <a:ext cx="342857" cy="192857"/>
          </a:xfrm>
          <a:prstGeom prst="rect">
            <a:avLst/>
          </a:prstGeom>
        </p:spPr>
      </p:pic>
      <p:grpSp>
        <p:nvGrpSpPr>
          <p:cNvPr id="40" name="Group 39">
            <a:extLst>
              <a:ext uri="{FF2B5EF4-FFF2-40B4-BE49-F238E27FC236}">
                <a16:creationId xmlns:a16="http://schemas.microsoft.com/office/drawing/2014/main" id="{72902734-3D03-4C28-A006-0BEC608D23B2}"/>
              </a:ext>
            </a:extLst>
          </p:cNvPr>
          <p:cNvGrpSpPr/>
          <p:nvPr userDrawn="1"/>
        </p:nvGrpSpPr>
        <p:grpSpPr>
          <a:xfrm>
            <a:off x="8514891" y="3798774"/>
            <a:ext cx="135000" cy="456389"/>
            <a:chOff x="11353188" y="5592256"/>
            <a:chExt cx="180000" cy="608519"/>
          </a:xfrm>
        </p:grpSpPr>
        <p:sp>
          <p:nvSpPr>
            <p:cNvPr id="41" name="TextBox 40">
              <a:extLst>
                <a:ext uri="{FF2B5EF4-FFF2-40B4-BE49-F238E27FC236}">
                  <a16:creationId xmlns:a16="http://schemas.microsoft.com/office/drawing/2014/main" id="{38B58C93-1F46-455C-8D5F-F2CD48D279E9}"/>
                </a:ext>
              </a:extLst>
            </p:cNvPr>
            <p:cNvSpPr txBox="1"/>
            <p:nvPr userDrawn="1"/>
          </p:nvSpPr>
          <p:spPr>
            <a:xfrm>
              <a:off x="11353188" y="5807237"/>
              <a:ext cx="180000" cy="180000"/>
            </a:xfrm>
            <a:prstGeom prst="rect">
              <a:avLst/>
            </a:prstGeom>
            <a:solidFill>
              <a:schemeClr val="bg2"/>
            </a:solidFill>
            <a:ln w="3175">
              <a:solidFill>
                <a:schemeClr val="tx1"/>
              </a:solidFill>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7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17A2DB1B-A420-4B12-85ED-CF483E503527}"/>
                </a:ext>
              </a:extLst>
            </p:cNvPr>
            <p:cNvSpPr txBox="1"/>
            <p:nvPr userDrawn="1"/>
          </p:nvSpPr>
          <p:spPr>
            <a:xfrm>
              <a:off x="11353188" y="6020775"/>
              <a:ext cx="180000" cy="180000"/>
            </a:xfrm>
            <a:prstGeom prst="rect">
              <a:avLst/>
            </a:prstGeom>
            <a:solidFill>
              <a:schemeClr val="tx1"/>
            </a:solidFill>
            <a:ln>
              <a:solidFill>
                <a:schemeClr val="tx1"/>
              </a:solidFill>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7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5D0F578B-638A-4F2E-801D-451C157902C7}"/>
                </a:ext>
              </a:extLst>
            </p:cNvPr>
            <p:cNvSpPr txBox="1"/>
            <p:nvPr userDrawn="1"/>
          </p:nvSpPr>
          <p:spPr>
            <a:xfrm>
              <a:off x="11353188" y="5592256"/>
              <a:ext cx="180000" cy="180000"/>
            </a:xfrm>
            <a:prstGeom prst="rect">
              <a:avLst/>
            </a:prstGeom>
            <a:solidFill>
              <a:schemeClr val="accent1"/>
            </a:solidFill>
            <a:ln>
              <a:solidFill>
                <a:schemeClr val="tx2"/>
              </a:solidFill>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7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4" name="Title 2">
            <a:extLst>
              <a:ext uri="{FF2B5EF4-FFF2-40B4-BE49-F238E27FC236}">
                <a16:creationId xmlns:a16="http://schemas.microsoft.com/office/drawing/2014/main" id="{88AC562C-7CEE-4D41-9A95-F1606A2EBDEB}"/>
              </a:ext>
            </a:extLst>
          </p:cNvPr>
          <p:cNvSpPr>
            <a:spLocks noGrp="1"/>
          </p:cNvSpPr>
          <p:nvPr>
            <p:ph type="title" hasCustomPrompt="1"/>
          </p:nvPr>
        </p:nvSpPr>
        <p:spPr>
          <a:xfrm>
            <a:off x="494108" y="378000"/>
            <a:ext cx="5379245" cy="399600"/>
          </a:xfrm>
        </p:spPr>
        <p:txBody>
          <a:bodyPr/>
          <a:lstStyle>
            <a:lvl1pPr>
              <a:defRPr/>
            </a:lvl1pPr>
          </a:lstStyle>
          <a:p>
            <a:r>
              <a:rPr lang="en-GB"/>
              <a:t>Tips and Tricks: user guide</a:t>
            </a:r>
          </a:p>
        </p:txBody>
      </p:sp>
      <p:pic>
        <p:nvPicPr>
          <p:cNvPr id="2" name="Picture 1">
            <a:extLst>
              <a:ext uri="{FF2B5EF4-FFF2-40B4-BE49-F238E27FC236}">
                <a16:creationId xmlns:a16="http://schemas.microsoft.com/office/drawing/2014/main" id="{04E091B5-7F19-4FC3-BFBD-9868B3E235AB}"/>
              </a:ext>
            </a:extLst>
          </p:cNvPr>
          <p:cNvPicPr>
            <a:picLocks noChangeAspect="1"/>
          </p:cNvPicPr>
          <p:nvPr userDrawn="1"/>
        </p:nvPicPr>
        <p:blipFill>
          <a:blip r:embed="rId8"/>
          <a:stretch>
            <a:fillRect/>
          </a:stretch>
        </p:blipFill>
        <p:spPr>
          <a:xfrm>
            <a:off x="2475924" y="1189417"/>
            <a:ext cx="654950" cy="895424"/>
          </a:xfrm>
          <a:prstGeom prst="rect">
            <a:avLst/>
          </a:prstGeom>
        </p:spPr>
      </p:pic>
      <p:pic>
        <p:nvPicPr>
          <p:cNvPr id="6" name="Picture 5">
            <a:extLst>
              <a:ext uri="{FF2B5EF4-FFF2-40B4-BE49-F238E27FC236}">
                <a16:creationId xmlns:a16="http://schemas.microsoft.com/office/drawing/2014/main" id="{CAF5A0E2-DFA0-4F60-BCDA-05EE8CD09854}"/>
              </a:ext>
            </a:extLst>
          </p:cNvPr>
          <p:cNvPicPr>
            <a:picLocks noChangeAspect="1"/>
          </p:cNvPicPr>
          <p:nvPr userDrawn="1"/>
        </p:nvPicPr>
        <p:blipFill rotWithShape="1">
          <a:blip r:embed="rId9"/>
          <a:srcRect t="1" b="14057"/>
          <a:stretch/>
        </p:blipFill>
        <p:spPr>
          <a:xfrm>
            <a:off x="5345938" y="1340535"/>
            <a:ext cx="525362" cy="578599"/>
          </a:xfrm>
          <a:prstGeom prst="rect">
            <a:avLst/>
          </a:prstGeom>
        </p:spPr>
      </p:pic>
    </p:spTree>
    <p:extLst>
      <p:ext uri="{BB962C8B-B14F-4D97-AF65-F5344CB8AC3E}">
        <p14:creationId xmlns:p14="http://schemas.microsoft.com/office/powerpoint/2010/main" val="14348596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pSp>
        <p:nvGrpSpPr>
          <p:cNvPr id="3" name="SP Agenda Section" hidden="1"/>
          <p:cNvGrpSpPr/>
          <p:nvPr userDrawn="1"/>
        </p:nvGrpSpPr>
        <p:grpSpPr>
          <a:xfrm>
            <a:off x="420882" y="1368032"/>
            <a:ext cx="8283186" cy="276999"/>
            <a:chOff x="1630533" y="2085631"/>
            <a:chExt cx="11044247" cy="369332"/>
          </a:xfrm>
        </p:grpSpPr>
        <p:sp>
          <p:nvSpPr>
            <p:cNvPr id="20" name="Section Title"/>
            <p:cNvSpPr txBox="1">
              <a:spLocks/>
            </p:cNvSpPr>
            <p:nvPr userDrawn="1"/>
          </p:nvSpPr>
          <p:spPr>
            <a:xfrm>
              <a:off x="1630533" y="2085631"/>
              <a:ext cx="3843347" cy="369332"/>
            </a:xfrm>
            <a:prstGeom prst="rect">
              <a:avLst/>
            </a:prstGeom>
            <a:noFill/>
          </p:spPr>
          <p:txBody>
            <a:bodyPr wrap="square" rtlCol="0" anchor="ctr">
              <a:noAutofit/>
            </a:bodyPr>
            <a:lstStyle/>
            <a:p>
              <a:pPr defTabSz="7000700">
                <a:tabLst>
                  <a:tab pos="7134047" algn="l"/>
                </a:tabLst>
              </a:pPr>
              <a:r>
                <a:rPr lang="en-US" sz="2100"/>
                <a:t>&lt;TEXT&gt;</a:t>
              </a:r>
            </a:p>
          </p:txBody>
        </p:sp>
        <p:sp>
          <p:nvSpPr>
            <p:cNvPr id="22" name="Slide Number"/>
            <p:cNvSpPr txBox="1">
              <a:spLocks/>
            </p:cNvSpPr>
            <p:nvPr userDrawn="1"/>
          </p:nvSpPr>
          <p:spPr>
            <a:xfrm>
              <a:off x="12037786" y="2085631"/>
              <a:ext cx="636994" cy="369332"/>
            </a:xfrm>
            <a:prstGeom prst="rect">
              <a:avLst/>
            </a:prstGeom>
            <a:noFill/>
          </p:spPr>
          <p:txBody>
            <a:bodyPr wrap="none" rtlCol="0" anchor="ctr">
              <a:noAutofit/>
            </a:bodyPr>
            <a:lstStyle/>
            <a:p>
              <a:pPr algn="r"/>
              <a:r>
                <a:rPr lang="en-US" sz="2100"/>
                <a:t>&lt;P&gt;</a:t>
              </a:r>
            </a:p>
          </p:txBody>
        </p:sp>
      </p:grpSp>
      <p:grpSp>
        <p:nvGrpSpPr>
          <p:cNvPr id="4" name="SP Agenda Section Highlight" hidden="1"/>
          <p:cNvGrpSpPr>
            <a:grpSpLocks/>
          </p:cNvGrpSpPr>
          <p:nvPr userDrawn="1"/>
        </p:nvGrpSpPr>
        <p:grpSpPr>
          <a:xfrm>
            <a:off x="420882" y="1788067"/>
            <a:ext cx="8283186" cy="276999"/>
            <a:chOff x="1547504" y="2616963"/>
            <a:chExt cx="11044248" cy="369332"/>
          </a:xfrm>
          <a:noFill/>
        </p:grpSpPr>
        <p:sp>
          <p:nvSpPr>
            <p:cNvPr id="32" name="Section Title"/>
            <p:cNvSpPr txBox="1">
              <a:spLocks/>
            </p:cNvSpPr>
            <p:nvPr userDrawn="1"/>
          </p:nvSpPr>
          <p:spPr>
            <a:xfrm>
              <a:off x="1547504" y="2616963"/>
              <a:ext cx="3843347" cy="369332"/>
            </a:xfrm>
            <a:prstGeom prst="rect">
              <a:avLst/>
            </a:prstGeom>
            <a:grpFill/>
          </p:spPr>
          <p:txBody>
            <a:bodyPr wrap="square" rtlCol="0" anchor="ctr">
              <a:noAutofit/>
            </a:bodyPr>
            <a:lstStyle/>
            <a:p>
              <a:pPr defTabSz="7000700">
                <a:tabLst>
                  <a:tab pos="7134047" algn="l"/>
                </a:tabLst>
              </a:pPr>
              <a:r>
                <a:rPr lang="en-US" sz="2100" b="0">
                  <a:solidFill>
                    <a:srgbClr val="FF0000"/>
                  </a:solidFill>
                </a:rPr>
                <a:t>&lt;TEXT&gt;</a:t>
              </a:r>
            </a:p>
          </p:txBody>
        </p:sp>
        <p:sp>
          <p:nvSpPr>
            <p:cNvPr id="34" name="Slide Number"/>
            <p:cNvSpPr txBox="1">
              <a:spLocks/>
            </p:cNvSpPr>
            <p:nvPr userDrawn="1"/>
          </p:nvSpPr>
          <p:spPr>
            <a:xfrm>
              <a:off x="11954758" y="2616963"/>
              <a:ext cx="636994" cy="369332"/>
            </a:xfrm>
            <a:prstGeom prst="rect">
              <a:avLst/>
            </a:prstGeom>
            <a:grpFill/>
          </p:spPr>
          <p:txBody>
            <a:bodyPr wrap="none" rtlCol="0" anchor="ctr">
              <a:noAutofit/>
            </a:bodyPr>
            <a:lstStyle/>
            <a:p>
              <a:pPr algn="r"/>
              <a:r>
                <a:rPr lang="en-US" sz="2100" b="0">
                  <a:solidFill>
                    <a:srgbClr val="FF0000"/>
                  </a:solidFill>
                </a:rPr>
                <a:t>&lt;P&gt;</a:t>
              </a:r>
            </a:p>
          </p:txBody>
        </p:sp>
      </p:grpSp>
      <p:grpSp>
        <p:nvGrpSpPr>
          <p:cNvPr id="8" name="SP Agenda Subsection" hidden="1"/>
          <p:cNvGrpSpPr>
            <a:grpSpLocks/>
          </p:cNvGrpSpPr>
          <p:nvPr userDrawn="1"/>
        </p:nvGrpSpPr>
        <p:grpSpPr>
          <a:xfrm>
            <a:off x="420882" y="2207592"/>
            <a:ext cx="8283186" cy="276999"/>
            <a:chOff x="2062894" y="3155687"/>
            <a:chExt cx="11044247" cy="369332"/>
          </a:xfrm>
        </p:grpSpPr>
        <p:sp>
          <p:nvSpPr>
            <p:cNvPr id="39" name="Section Title"/>
            <p:cNvSpPr txBox="1">
              <a:spLocks/>
            </p:cNvSpPr>
            <p:nvPr userDrawn="1"/>
          </p:nvSpPr>
          <p:spPr>
            <a:xfrm>
              <a:off x="2062894" y="3155687"/>
              <a:ext cx="3366444" cy="369332"/>
            </a:xfrm>
            <a:prstGeom prst="rect">
              <a:avLst/>
            </a:prstGeom>
            <a:noFill/>
          </p:spPr>
          <p:txBody>
            <a:bodyPr wrap="square" rtlCol="0" anchor="ctr">
              <a:noAutofit/>
            </a:bodyPr>
            <a:lstStyle/>
            <a:p>
              <a:pPr defTabSz="7000700">
                <a:tabLst>
                  <a:tab pos="7134047" algn="l"/>
                </a:tabLst>
              </a:pPr>
              <a:r>
                <a:rPr lang="en-US" sz="2100"/>
                <a:t>&lt;TEXT&gt;</a:t>
              </a:r>
            </a:p>
          </p:txBody>
        </p:sp>
        <p:sp>
          <p:nvSpPr>
            <p:cNvPr id="41" name="Slide Number"/>
            <p:cNvSpPr txBox="1">
              <a:spLocks/>
            </p:cNvSpPr>
            <p:nvPr userDrawn="1"/>
          </p:nvSpPr>
          <p:spPr>
            <a:xfrm>
              <a:off x="12470147" y="3155687"/>
              <a:ext cx="636994" cy="369332"/>
            </a:xfrm>
            <a:prstGeom prst="rect">
              <a:avLst/>
            </a:prstGeom>
            <a:noFill/>
          </p:spPr>
          <p:txBody>
            <a:bodyPr wrap="none" rtlCol="0" anchor="ctr">
              <a:noAutofit/>
            </a:bodyPr>
            <a:lstStyle/>
            <a:p>
              <a:pPr algn="r"/>
              <a:r>
                <a:rPr lang="en-US" sz="2100"/>
                <a:t>&lt;P&gt;</a:t>
              </a:r>
            </a:p>
          </p:txBody>
        </p:sp>
      </p:grpSp>
      <p:grpSp>
        <p:nvGrpSpPr>
          <p:cNvPr id="9" name="SP Agenda Subsection Highlight" hidden="1"/>
          <p:cNvGrpSpPr>
            <a:grpSpLocks/>
          </p:cNvGrpSpPr>
          <p:nvPr userDrawn="1"/>
        </p:nvGrpSpPr>
        <p:grpSpPr>
          <a:xfrm>
            <a:off x="420882" y="2627117"/>
            <a:ext cx="8283186" cy="276999"/>
            <a:chOff x="2062894" y="3694411"/>
            <a:chExt cx="11044248" cy="369332"/>
          </a:xfrm>
          <a:noFill/>
        </p:grpSpPr>
        <p:sp>
          <p:nvSpPr>
            <p:cNvPr id="46" name="Section Title"/>
            <p:cNvSpPr txBox="1">
              <a:spLocks/>
            </p:cNvSpPr>
            <p:nvPr userDrawn="1"/>
          </p:nvSpPr>
          <p:spPr>
            <a:xfrm>
              <a:off x="2062894" y="3694411"/>
              <a:ext cx="3366444" cy="369332"/>
            </a:xfrm>
            <a:prstGeom prst="rect">
              <a:avLst/>
            </a:prstGeom>
            <a:grpFill/>
          </p:spPr>
          <p:txBody>
            <a:bodyPr wrap="square" rtlCol="0" anchor="ctr">
              <a:noAutofit/>
            </a:bodyPr>
            <a:lstStyle/>
            <a:p>
              <a:pPr defTabSz="7000700">
                <a:tabLst>
                  <a:tab pos="7134047" algn="l"/>
                </a:tabLst>
              </a:pPr>
              <a:r>
                <a:rPr lang="en-US" sz="2100" b="0">
                  <a:solidFill>
                    <a:srgbClr val="FF0000"/>
                  </a:solidFill>
                </a:rPr>
                <a:t>&lt;TEXT&gt;</a:t>
              </a:r>
            </a:p>
          </p:txBody>
        </p:sp>
        <p:sp>
          <p:nvSpPr>
            <p:cNvPr id="48" name="Slide Number"/>
            <p:cNvSpPr txBox="1">
              <a:spLocks/>
            </p:cNvSpPr>
            <p:nvPr userDrawn="1"/>
          </p:nvSpPr>
          <p:spPr>
            <a:xfrm>
              <a:off x="12470148" y="3694411"/>
              <a:ext cx="636994" cy="369332"/>
            </a:xfrm>
            <a:prstGeom prst="rect">
              <a:avLst/>
            </a:prstGeom>
            <a:grpFill/>
          </p:spPr>
          <p:txBody>
            <a:bodyPr wrap="none" rtlCol="0" anchor="ctr">
              <a:noAutofit/>
            </a:bodyPr>
            <a:lstStyle/>
            <a:p>
              <a:pPr algn="r"/>
              <a:r>
                <a:rPr lang="en-US" sz="2100" b="0">
                  <a:solidFill>
                    <a:srgbClr val="FF0000"/>
                  </a:solidFill>
                </a:rPr>
                <a:t>&lt;P&gt;</a:t>
              </a:r>
            </a:p>
          </p:txBody>
        </p:sp>
      </p:grpSp>
      <p:sp>
        <p:nvSpPr>
          <p:cNvPr id="2" name="Title 1">
            <a:extLst>
              <a:ext uri="{FF2B5EF4-FFF2-40B4-BE49-F238E27FC236}">
                <a16:creationId xmlns:a16="http://schemas.microsoft.com/office/drawing/2014/main" id="{D9B412AA-C027-4FE7-B3CE-FC0157DDC117}"/>
              </a:ext>
            </a:extLst>
          </p:cNvPr>
          <p:cNvSpPr>
            <a:spLocks noGrp="1"/>
          </p:cNvSpPr>
          <p:nvPr>
            <p:ph type="title" idx="10" hasCustomPrompt="1"/>
          </p:nvPr>
        </p:nvSpPr>
        <p:spPr/>
        <p:txBody>
          <a:bodyPr/>
          <a:lstStyle/>
          <a:p>
            <a:r>
              <a:rPr lang="en-US"/>
              <a:t>Agenda</a:t>
            </a:r>
          </a:p>
        </p:txBody>
      </p:sp>
    </p:spTree>
    <p:extLst>
      <p:ext uri="{BB962C8B-B14F-4D97-AF65-F5344CB8AC3E}">
        <p14:creationId xmlns:p14="http://schemas.microsoft.com/office/powerpoint/2010/main" val="2569426784"/>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P Divider 1">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421353" y="1449782"/>
            <a:ext cx="7124322" cy="276999"/>
            <a:chOff x="1685325" y="2085631"/>
            <a:chExt cx="5598384" cy="369332"/>
          </a:xfrm>
        </p:grpSpPr>
        <p:sp>
          <p:nvSpPr>
            <p:cNvPr id="72" name="Section Title">
              <a:extLst>
                <a:ext uri="{FF2B5EF4-FFF2-40B4-BE49-F238E27FC236}">
                  <a16:creationId xmlns:a16="http://schemas.microsoft.com/office/drawing/2014/main" id="{8BF45C0E-D24F-4800-98B2-20E0A3AC8C3F}"/>
                </a:ext>
              </a:extLst>
            </p:cNvPr>
            <p:cNvSpPr txBox="1">
              <a:spLocks/>
            </p:cNvSpPr>
            <p:nvPr userDrawn="1"/>
          </p:nvSpPr>
          <p:spPr>
            <a:xfrm>
              <a:off x="1685325" y="2085631"/>
              <a:ext cx="5598384" cy="369332"/>
            </a:xfrm>
            <a:prstGeom prst="rect">
              <a:avLst/>
            </a:prstGeom>
            <a:noFill/>
          </p:spPr>
          <p:txBody>
            <a:bodyPr wrap="square" rtlCol="0" anchor="ctr">
              <a:noAutofit/>
            </a:bodyPr>
            <a:lstStyle/>
            <a:p>
              <a:pPr defTabSz="7000700">
                <a:tabLst>
                  <a:tab pos="7134047" algn="l"/>
                </a:tabLst>
              </a:pPr>
              <a:r>
                <a:rPr lang="en-US" sz="3000" b="0">
                  <a:solidFill>
                    <a:schemeClr val="tx1"/>
                  </a:solidFill>
                </a:rPr>
                <a:t>&lt;TEXT&gt;</a:t>
              </a:r>
            </a:p>
          </p:txBody>
        </p:sp>
        <p:sp>
          <p:nvSpPr>
            <p:cNvPr id="73" name="Section Number">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000" b="0">
                  <a:solidFill>
                    <a:srgbClr val="000000">
                      <a:alpha val="0"/>
                    </a:srgbClr>
                  </a:solidFill>
                </a:rPr>
                <a:t>&lt;N&gt;</a:t>
              </a:r>
            </a:p>
          </p:txBody>
        </p:sp>
        <p:sp>
          <p:nvSpPr>
            <p:cNvPr id="74" name="Slide Number">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3000" b="0">
                  <a:solidFill>
                    <a:srgbClr val="000000">
                      <a:alpha val="0"/>
                    </a:srgbClr>
                  </a:solidFill>
                </a:rPr>
                <a:t>&lt;P&gt;</a:t>
              </a:r>
            </a:p>
          </p:txBody>
        </p:sp>
        <p:sp>
          <p:nvSpPr>
            <p:cNvPr id="75" name="Timeslot">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3000" b="0">
                  <a:solidFill>
                    <a:srgbClr val="000000">
                      <a:alpha val="0"/>
                    </a:srgbClr>
                  </a:solidFill>
                </a:rPr>
                <a:t>&lt;TIMESLOT&gt;</a:t>
              </a:r>
            </a:p>
          </p:txBody>
        </p:sp>
        <p:sp>
          <p:nvSpPr>
            <p:cNvPr id="76" name="Responsible">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3000" b="0">
                  <a:solidFill>
                    <a:srgbClr val="000000">
                      <a:alpha val="0"/>
                    </a:srgbClr>
                  </a:solidFill>
                </a:rPr>
                <a:t>&lt;RESPONSIBLE&gt;</a:t>
              </a:r>
            </a:p>
          </p:txBody>
        </p:sp>
        <p:sp>
          <p:nvSpPr>
            <p:cNvPr id="77" name="Duration">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3000" b="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421349" y="1924600"/>
            <a:ext cx="7124323" cy="276999"/>
            <a:chOff x="1685318" y="2085631"/>
            <a:chExt cx="5598384" cy="369332"/>
          </a:xfrm>
        </p:grpSpPr>
        <p:sp>
          <p:nvSpPr>
            <p:cNvPr id="79" name="Section Title">
              <a:extLst>
                <a:ext uri="{FF2B5EF4-FFF2-40B4-BE49-F238E27FC236}">
                  <a16:creationId xmlns:a16="http://schemas.microsoft.com/office/drawing/2014/main" id="{584D4FFB-892A-49C8-973F-893B258E19BF}"/>
                </a:ext>
              </a:extLst>
            </p:cNvPr>
            <p:cNvSpPr txBox="1">
              <a:spLocks/>
            </p:cNvSpPr>
            <p:nvPr userDrawn="1"/>
          </p:nvSpPr>
          <p:spPr>
            <a:xfrm>
              <a:off x="1685318" y="2085631"/>
              <a:ext cx="5598384" cy="369332"/>
            </a:xfrm>
            <a:prstGeom prst="rect">
              <a:avLst/>
            </a:prstGeom>
            <a:noFill/>
          </p:spPr>
          <p:txBody>
            <a:bodyPr wrap="square" rtlCol="0" anchor="ctr">
              <a:noAutofit/>
            </a:bodyPr>
            <a:lstStyle/>
            <a:p>
              <a:pPr defTabSz="7000700">
                <a:tabLst>
                  <a:tab pos="7134047" algn="l"/>
                </a:tabLst>
              </a:pPr>
              <a:r>
                <a:rPr lang="en-US" sz="3000" b="0">
                  <a:solidFill>
                    <a:schemeClr val="tx1"/>
                  </a:solidFill>
                </a:rPr>
                <a:t>&lt;TEXT&gt;</a:t>
              </a:r>
            </a:p>
          </p:txBody>
        </p:sp>
        <p:sp>
          <p:nvSpPr>
            <p:cNvPr id="80" name="Section Number">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000" b="0">
                  <a:solidFill>
                    <a:srgbClr val="000000">
                      <a:alpha val="0"/>
                    </a:srgbClr>
                  </a:solidFill>
                </a:rPr>
                <a:t>&lt;N&gt;</a:t>
              </a:r>
            </a:p>
          </p:txBody>
        </p:sp>
        <p:sp>
          <p:nvSpPr>
            <p:cNvPr id="81" name="Slide Number">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3000" b="0">
                  <a:solidFill>
                    <a:srgbClr val="000000">
                      <a:alpha val="0"/>
                    </a:srgbClr>
                  </a:solidFill>
                </a:rPr>
                <a:t>&lt;P&gt;</a:t>
              </a:r>
            </a:p>
          </p:txBody>
        </p:sp>
        <p:sp>
          <p:nvSpPr>
            <p:cNvPr id="82" name="Timeslot">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3000" b="0">
                  <a:solidFill>
                    <a:srgbClr val="000000">
                      <a:alpha val="0"/>
                    </a:srgbClr>
                  </a:solidFill>
                </a:rPr>
                <a:t>&lt;TIMESLOT&gt;</a:t>
              </a:r>
            </a:p>
          </p:txBody>
        </p:sp>
        <p:sp>
          <p:nvSpPr>
            <p:cNvPr id="83" name="Responsible">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3000" b="0">
                  <a:solidFill>
                    <a:srgbClr val="000000">
                      <a:alpha val="0"/>
                    </a:srgbClr>
                  </a:solidFill>
                </a:rPr>
                <a:t>&lt;RESPONSIBLE&gt;</a:t>
              </a:r>
            </a:p>
          </p:txBody>
        </p:sp>
        <p:sp>
          <p:nvSpPr>
            <p:cNvPr id="84" name="Duration">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3000" b="0">
                  <a:solidFill>
                    <a:srgbClr val="000000">
                      <a:alpha val="0"/>
                    </a:srgbClr>
                  </a:solidFill>
                </a:rPr>
                <a:t>&lt;DURATION&gt;</a:t>
              </a:r>
            </a:p>
          </p:txBody>
        </p:sp>
      </p:grpSp>
    </p:spTree>
    <p:extLst>
      <p:ext uri="{BB962C8B-B14F-4D97-AF65-F5344CB8AC3E}">
        <p14:creationId xmlns:p14="http://schemas.microsoft.com/office/powerpoint/2010/main" val="785286695"/>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8" name="Google Shape;168;p13"/>
          <p:cNvSpPr txBox="1">
            <a:spLocks noGrp="1"/>
          </p:cNvSpPr>
          <p:nvPr>
            <p:ph type="title" idx="2" hasCustomPrompt="1"/>
          </p:nvPr>
        </p:nvSpPr>
        <p:spPr>
          <a:xfrm>
            <a:off x="720000" y="1645275"/>
            <a:ext cx="1016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9" name="Google Shape;169;p13"/>
          <p:cNvSpPr txBox="1">
            <a:spLocks noGrp="1"/>
          </p:cNvSpPr>
          <p:nvPr>
            <p:ph type="title" idx="3" hasCustomPrompt="1"/>
          </p:nvPr>
        </p:nvSpPr>
        <p:spPr>
          <a:xfrm>
            <a:off x="720000" y="3231098"/>
            <a:ext cx="1016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0" name="Google Shape;170;p13"/>
          <p:cNvSpPr txBox="1">
            <a:spLocks noGrp="1"/>
          </p:cNvSpPr>
          <p:nvPr>
            <p:ph type="title" idx="4" hasCustomPrompt="1"/>
          </p:nvPr>
        </p:nvSpPr>
        <p:spPr>
          <a:xfrm>
            <a:off x="3485169" y="1645275"/>
            <a:ext cx="1016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1" name="Google Shape;171;p13"/>
          <p:cNvSpPr txBox="1">
            <a:spLocks noGrp="1"/>
          </p:cNvSpPr>
          <p:nvPr>
            <p:ph type="title" idx="5" hasCustomPrompt="1"/>
          </p:nvPr>
        </p:nvSpPr>
        <p:spPr>
          <a:xfrm>
            <a:off x="3485169" y="3231098"/>
            <a:ext cx="1016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2" name="Google Shape;172;p13"/>
          <p:cNvSpPr txBox="1">
            <a:spLocks noGrp="1"/>
          </p:cNvSpPr>
          <p:nvPr>
            <p:ph type="title" idx="6" hasCustomPrompt="1"/>
          </p:nvPr>
        </p:nvSpPr>
        <p:spPr>
          <a:xfrm>
            <a:off x="6250319" y="1645275"/>
            <a:ext cx="1016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3" name="Google Shape;173;p13"/>
          <p:cNvSpPr txBox="1">
            <a:spLocks noGrp="1"/>
          </p:cNvSpPr>
          <p:nvPr>
            <p:ph type="title" idx="7" hasCustomPrompt="1"/>
          </p:nvPr>
        </p:nvSpPr>
        <p:spPr>
          <a:xfrm>
            <a:off x="6250319" y="3231098"/>
            <a:ext cx="1016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4" name="Google Shape;174;p13"/>
          <p:cNvSpPr txBox="1">
            <a:spLocks noGrp="1"/>
          </p:cNvSpPr>
          <p:nvPr>
            <p:ph type="subTitle" idx="1"/>
          </p:nvPr>
        </p:nvSpPr>
        <p:spPr>
          <a:xfrm>
            <a:off x="720000" y="2092819"/>
            <a:ext cx="1779900" cy="75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75" name="Google Shape;175;p13"/>
          <p:cNvSpPr txBox="1">
            <a:spLocks noGrp="1"/>
          </p:cNvSpPr>
          <p:nvPr>
            <p:ph type="subTitle" idx="8"/>
          </p:nvPr>
        </p:nvSpPr>
        <p:spPr>
          <a:xfrm>
            <a:off x="3485154" y="2092819"/>
            <a:ext cx="1779900" cy="75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76" name="Google Shape;176;p13"/>
          <p:cNvSpPr txBox="1">
            <a:spLocks noGrp="1"/>
          </p:cNvSpPr>
          <p:nvPr>
            <p:ph type="subTitle" idx="9"/>
          </p:nvPr>
        </p:nvSpPr>
        <p:spPr>
          <a:xfrm>
            <a:off x="6250333" y="2092819"/>
            <a:ext cx="1779900" cy="75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77" name="Google Shape;177;p13"/>
          <p:cNvSpPr txBox="1">
            <a:spLocks noGrp="1"/>
          </p:cNvSpPr>
          <p:nvPr>
            <p:ph type="subTitle" idx="13"/>
          </p:nvPr>
        </p:nvSpPr>
        <p:spPr>
          <a:xfrm>
            <a:off x="720000" y="3678700"/>
            <a:ext cx="1779900" cy="75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78" name="Google Shape;178;p13"/>
          <p:cNvSpPr txBox="1">
            <a:spLocks noGrp="1"/>
          </p:cNvSpPr>
          <p:nvPr>
            <p:ph type="subTitle" idx="14"/>
          </p:nvPr>
        </p:nvSpPr>
        <p:spPr>
          <a:xfrm>
            <a:off x="3485154" y="3678700"/>
            <a:ext cx="1779900" cy="75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79" name="Google Shape;179;p13"/>
          <p:cNvSpPr txBox="1">
            <a:spLocks noGrp="1"/>
          </p:cNvSpPr>
          <p:nvPr>
            <p:ph type="subTitle" idx="15"/>
          </p:nvPr>
        </p:nvSpPr>
        <p:spPr>
          <a:xfrm>
            <a:off x="6250333" y="3678700"/>
            <a:ext cx="1779900" cy="75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180" name="Google Shape;180;p13"/>
          <p:cNvGrpSpPr/>
          <p:nvPr/>
        </p:nvGrpSpPr>
        <p:grpSpPr>
          <a:xfrm>
            <a:off x="-1274195" y="-684189"/>
            <a:ext cx="11866523" cy="6186826"/>
            <a:chOff x="-1274195" y="-684189"/>
            <a:chExt cx="11866523" cy="6186826"/>
          </a:xfrm>
        </p:grpSpPr>
        <p:grpSp>
          <p:nvGrpSpPr>
            <p:cNvPr id="181" name="Google Shape;181;p13"/>
            <p:cNvGrpSpPr/>
            <p:nvPr/>
          </p:nvGrpSpPr>
          <p:grpSpPr>
            <a:xfrm>
              <a:off x="8423988" y="445013"/>
              <a:ext cx="2168341" cy="1684050"/>
              <a:chOff x="7320138" y="1110825"/>
              <a:chExt cx="2168341" cy="1684050"/>
            </a:xfrm>
          </p:grpSpPr>
          <p:sp>
            <p:nvSpPr>
              <p:cNvPr id="182" name="Google Shape;182;p13"/>
              <p:cNvSpPr/>
              <p:nvPr/>
            </p:nvSpPr>
            <p:spPr>
              <a:xfrm>
                <a:off x="7320138" y="1278400"/>
                <a:ext cx="2115416" cy="1516475"/>
              </a:xfrm>
              <a:custGeom>
                <a:avLst/>
                <a:gdLst/>
                <a:ahLst/>
                <a:cxnLst/>
                <a:rect l="l" t="t" r="r" b="b"/>
                <a:pathLst>
                  <a:path w="27489" h="19706" extrusionOk="0">
                    <a:moveTo>
                      <a:pt x="1" y="1"/>
                    </a:moveTo>
                    <a:lnTo>
                      <a:pt x="1" y="19706"/>
                    </a:lnTo>
                    <a:lnTo>
                      <a:pt x="27489" y="19706"/>
                    </a:lnTo>
                    <a:lnTo>
                      <a:pt x="27489" y="1"/>
                    </a:ln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13"/>
              <p:cNvGrpSpPr/>
              <p:nvPr/>
            </p:nvGrpSpPr>
            <p:grpSpPr>
              <a:xfrm>
                <a:off x="7373063" y="1110825"/>
                <a:ext cx="2115416" cy="1516475"/>
                <a:chOff x="7471700" y="1110838"/>
                <a:chExt cx="2115416" cy="1516475"/>
              </a:xfrm>
            </p:grpSpPr>
            <p:sp>
              <p:nvSpPr>
                <p:cNvPr id="184" name="Google Shape;184;p13"/>
                <p:cNvSpPr/>
                <p:nvPr/>
              </p:nvSpPr>
              <p:spPr>
                <a:xfrm>
                  <a:off x="7471700" y="1110838"/>
                  <a:ext cx="2115416" cy="1516475"/>
                </a:xfrm>
                <a:custGeom>
                  <a:avLst/>
                  <a:gdLst/>
                  <a:ahLst/>
                  <a:cxnLst/>
                  <a:rect l="l" t="t" r="r" b="b"/>
                  <a:pathLst>
                    <a:path w="27489" h="19706" extrusionOk="0">
                      <a:moveTo>
                        <a:pt x="1" y="1"/>
                      </a:moveTo>
                      <a:lnTo>
                        <a:pt x="1" y="19706"/>
                      </a:lnTo>
                      <a:lnTo>
                        <a:pt x="27489" y="19706"/>
                      </a:lnTo>
                      <a:lnTo>
                        <a:pt x="274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7471700" y="1110838"/>
                  <a:ext cx="2115416" cy="205624"/>
                </a:xfrm>
                <a:custGeom>
                  <a:avLst/>
                  <a:gdLst/>
                  <a:ahLst/>
                  <a:cxnLst/>
                  <a:rect l="l" t="t" r="r" b="b"/>
                  <a:pathLst>
                    <a:path w="27489" h="2672" extrusionOk="0">
                      <a:moveTo>
                        <a:pt x="1" y="1"/>
                      </a:moveTo>
                      <a:lnTo>
                        <a:pt x="1" y="2672"/>
                      </a:lnTo>
                      <a:lnTo>
                        <a:pt x="27489" y="2672"/>
                      </a:lnTo>
                      <a:lnTo>
                        <a:pt x="274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7932353" y="1755489"/>
                  <a:ext cx="1115463" cy="615486"/>
                </a:xfrm>
                <a:custGeom>
                  <a:avLst/>
                  <a:gdLst/>
                  <a:ahLst/>
                  <a:cxnLst/>
                  <a:rect l="l" t="t" r="r" b="b"/>
                  <a:pathLst>
                    <a:path w="14495" h="7998" extrusionOk="0">
                      <a:moveTo>
                        <a:pt x="4898" y="0"/>
                      </a:moveTo>
                      <a:lnTo>
                        <a:pt x="0" y="5887"/>
                      </a:lnTo>
                      <a:lnTo>
                        <a:pt x="1155" y="6844"/>
                      </a:lnTo>
                      <a:lnTo>
                        <a:pt x="4815" y="2424"/>
                      </a:lnTo>
                      <a:lnTo>
                        <a:pt x="8921" y="7998"/>
                      </a:lnTo>
                      <a:lnTo>
                        <a:pt x="14495" y="1682"/>
                      </a:lnTo>
                      <a:lnTo>
                        <a:pt x="13373" y="693"/>
                      </a:lnTo>
                      <a:lnTo>
                        <a:pt x="9020" y="5623"/>
                      </a:lnTo>
                      <a:lnTo>
                        <a:pt x="48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a:off x="8691206" y="1534706"/>
                  <a:ext cx="625644" cy="625644"/>
                </a:xfrm>
                <a:custGeom>
                  <a:avLst/>
                  <a:gdLst/>
                  <a:ahLst/>
                  <a:cxnLst/>
                  <a:rect l="l" t="t" r="r" b="b"/>
                  <a:pathLst>
                    <a:path w="8130" h="8130" extrusionOk="0">
                      <a:moveTo>
                        <a:pt x="4073" y="0"/>
                      </a:moveTo>
                      <a:cubicBezTo>
                        <a:pt x="1830" y="0"/>
                        <a:pt x="0" y="1814"/>
                        <a:pt x="0" y="4057"/>
                      </a:cubicBezTo>
                      <a:cubicBezTo>
                        <a:pt x="0" y="6299"/>
                        <a:pt x="1830" y="8130"/>
                        <a:pt x="4073" y="8130"/>
                      </a:cubicBezTo>
                      <a:cubicBezTo>
                        <a:pt x="5425" y="8130"/>
                        <a:pt x="6612" y="7470"/>
                        <a:pt x="7354" y="6448"/>
                      </a:cubicBezTo>
                      <a:cubicBezTo>
                        <a:pt x="7849" y="5788"/>
                        <a:pt x="8129" y="4947"/>
                        <a:pt x="8129" y="4057"/>
                      </a:cubicBezTo>
                      <a:cubicBezTo>
                        <a:pt x="8129" y="3166"/>
                        <a:pt x="7849" y="2342"/>
                        <a:pt x="7354" y="1666"/>
                      </a:cubicBezTo>
                      <a:cubicBezTo>
                        <a:pt x="6612" y="643"/>
                        <a:pt x="5425" y="0"/>
                        <a:pt x="4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8491969" y="2148883"/>
                  <a:ext cx="261416" cy="261493"/>
                </a:xfrm>
                <a:custGeom>
                  <a:avLst/>
                  <a:gdLst/>
                  <a:ahLst/>
                  <a:cxnLst/>
                  <a:rect l="l" t="t" r="r" b="b"/>
                  <a:pathLst>
                    <a:path w="3397" h="3398" extrusionOk="0">
                      <a:moveTo>
                        <a:pt x="1699" y="0"/>
                      </a:moveTo>
                      <a:cubicBezTo>
                        <a:pt x="759" y="0"/>
                        <a:pt x="0" y="759"/>
                        <a:pt x="0" y="1699"/>
                      </a:cubicBezTo>
                      <a:cubicBezTo>
                        <a:pt x="0" y="2639"/>
                        <a:pt x="759" y="3397"/>
                        <a:pt x="1699" y="3397"/>
                      </a:cubicBezTo>
                      <a:cubicBezTo>
                        <a:pt x="2028" y="3397"/>
                        <a:pt x="2358" y="3298"/>
                        <a:pt x="2622" y="3133"/>
                      </a:cubicBezTo>
                      <a:cubicBezTo>
                        <a:pt x="3084" y="2820"/>
                        <a:pt x="3397" y="2292"/>
                        <a:pt x="3397" y="1699"/>
                      </a:cubicBezTo>
                      <a:cubicBezTo>
                        <a:pt x="3397" y="1089"/>
                        <a:pt x="3084" y="561"/>
                        <a:pt x="2622" y="264"/>
                      </a:cubicBezTo>
                      <a:cubicBezTo>
                        <a:pt x="2358" y="99"/>
                        <a:pt x="2028" y="0"/>
                        <a:pt x="1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7870173" y="2138725"/>
                  <a:ext cx="217013" cy="217013"/>
                </a:xfrm>
                <a:custGeom>
                  <a:avLst/>
                  <a:gdLst/>
                  <a:ahLst/>
                  <a:cxnLst/>
                  <a:rect l="l" t="t" r="r" b="b"/>
                  <a:pathLst>
                    <a:path w="2820" h="2820" extrusionOk="0">
                      <a:moveTo>
                        <a:pt x="1402" y="0"/>
                      </a:moveTo>
                      <a:cubicBezTo>
                        <a:pt x="627" y="0"/>
                        <a:pt x="0" y="627"/>
                        <a:pt x="0" y="1402"/>
                      </a:cubicBezTo>
                      <a:cubicBezTo>
                        <a:pt x="0" y="2193"/>
                        <a:pt x="627" y="2820"/>
                        <a:pt x="1402" y="2820"/>
                      </a:cubicBezTo>
                      <a:cubicBezTo>
                        <a:pt x="1633" y="2820"/>
                        <a:pt x="1847" y="2771"/>
                        <a:pt x="2045" y="2672"/>
                      </a:cubicBezTo>
                      <a:cubicBezTo>
                        <a:pt x="2507" y="2441"/>
                        <a:pt x="2820" y="1963"/>
                        <a:pt x="2820" y="1402"/>
                      </a:cubicBezTo>
                      <a:cubicBezTo>
                        <a:pt x="2820" y="858"/>
                        <a:pt x="2507" y="380"/>
                        <a:pt x="2045" y="149"/>
                      </a:cubicBezTo>
                      <a:cubicBezTo>
                        <a:pt x="1847" y="50"/>
                        <a:pt x="1633" y="0"/>
                        <a:pt x="1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8117583" y="1656525"/>
                  <a:ext cx="379542" cy="380773"/>
                </a:xfrm>
                <a:custGeom>
                  <a:avLst/>
                  <a:gdLst/>
                  <a:ahLst/>
                  <a:cxnLst/>
                  <a:rect l="l" t="t" r="r" b="b"/>
                  <a:pathLst>
                    <a:path w="4932" h="4948" extrusionOk="0">
                      <a:moveTo>
                        <a:pt x="2458" y="0"/>
                      </a:moveTo>
                      <a:cubicBezTo>
                        <a:pt x="1106" y="0"/>
                        <a:pt x="1" y="1105"/>
                        <a:pt x="1" y="2474"/>
                      </a:cubicBezTo>
                      <a:cubicBezTo>
                        <a:pt x="1" y="3842"/>
                        <a:pt x="1106" y="4947"/>
                        <a:pt x="2458" y="4947"/>
                      </a:cubicBezTo>
                      <a:cubicBezTo>
                        <a:pt x="3117" y="4947"/>
                        <a:pt x="3711" y="4683"/>
                        <a:pt x="4156" y="4271"/>
                      </a:cubicBezTo>
                      <a:cubicBezTo>
                        <a:pt x="4634" y="3826"/>
                        <a:pt x="4931" y="3183"/>
                        <a:pt x="4931" y="2474"/>
                      </a:cubicBezTo>
                      <a:cubicBezTo>
                        <a:pt x="4931" y="1765"/>
                        <a:pt x="4634" y="1122"/>
                        <a:pt x="4156" y="676"/>
                      </a:cubicBezTo>
                      <a:cubicBezTo>
                        <a:pt x="3711" y="264"/>
                        <a:pt x="3117" y="0"/>
                        <a:pt x="2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1" name="Google Shape;191;p13"/>
            <p:cNvSpPr/>
            <p:nvPr/>
          </p:nvSpPr>
          <p:spPr>
            <a:xfrm rot="-1551306" flipH="1">
              <a:off x="7692910" y="4040661"/>
              <a:ext cx="1796293" cy="1126689"/>
            </a:xfrm>
            <a:custGeom>
              <a:avLst/>
              <a:gdLst/>
              <a:ahLst/>
              <a:cxnLst/>
              <a:rect l="l" t="t" r="r" b="b"/>
              <a:pathLst>
                <a:path w="23202" h="14553" extrusionOk="0">
                  <a:moveTo>
                    <a:pt x="6382" y="0"/>
                  </a:moveTo>
                  <a:cubicBezTo>
                    <a:pt x="4405" y="0"/>
                    <a:pt x="2469" y="1157"/>
                    <a:pt x="1402" y="2779"/>
                  </a:cubicBezTo>
                  <a:cubicBezTo>
                    <a:pt x="198" y="4626"/>
                    <a:pt x="0" y="6951"/>
                    <a:pt x="479" y="9078"/>
                  </a:cubicBezTo>
                  <a:cubicBezTo>
                    <a:pt x="973" y="11206"/>
                    <a:pt x="2078" y="12756"/>
                    <a:pt x="3348" y="14553"/>
                  </a:cubicBezTo>
                  <a:lnTo>
                    <a:pt x="21602" y="14553"/>
                  </a:lnTo>
                  <a:cubicBezTo>
                    <a:pt x="22822" y="13135"/>
                    <a:pt x="23201" y="11074"/>
                    <a:pt x="22492" y="9359"/>
                  </a:cubicBezTo>
                  <a:cubicBezTo>
                    <a:pt x="21800" y="7644"/>
                    <a:pt x="20019" y="6374"/>
                    <a:pt x="18122" y="6259"/>
                  </a:cubicBezTo>
                  <a:cubicBezTo>
                    <a:pt x="18043" y="6255"/>
                    <a:pt x="17963" y="6253"/>
                    <a:pt x="17884" y="6253"/>
                  </a:cubicBezTo>
                  <a:cubicBezTo>
                    <a:pt x="16050" y="6253"/>
                    <a:pt x="14232" y="7334"/>
                    <a:pt x="13489" y="8947"/>
                  </a:cubicBezTo>
                  <a:cubicBezTo>
                    <a:pt x="13093" y="7067"/>
                    <a:pt x="12664" y="5154"/>
                    <a:pt x="11708" y="3472"/>
                  </a:cubicBezTo>
                  <a:cubicBezTo>
                    <a:pt x="10735" y="1807"/>
                    <a:pt x="9119" y="355"/>
                    <a:pt x="7140" y="59"/>
                  </a:cubicBezTo>
                  <a:cubicBezTo>
                    <a:pt x="6888" y="19"/>
                    <a:pt x="6635" y="0"/>
                    <a:pt x="6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rot="10800000">
              <a:off x="8234924" y="4429611"/>
              <a:ext cx="1449070" cy="932834"/>
            </a:xfrm>
            <a:custGeom>
              <a:avLst/>
              <a:gdLst/>
              <a:ahLst/>
              <a:cxnLst/>
              <a:rect l="l" t="t" r="r" b="b"/>
              <a:pathLst>
                <a:path w="18717" h="12049" extrusionOk="0">
                  <a:moveTo>
                    <a:pt x="12714" y="4990"/>
                  </a:moveTo>
                  <a:cubicBezTo>
                    <a:pt x="13852" y="6326"/>
                    <a:pt x="14759" y="7843"/>
                    <a:pt x="15352" y="9476"/>
                  </a:cubicBezTo>
                  <a:cubicBezTo>
                    <a:pt x="15567" y="10069"/>
                    <a:pt x="15765" y="11273"/>
                    <a:pt x="15022" y="11586"/>
                  </a:cubicBezTo>
                  <a:cubicBezTo>
                    <a:pt x="14931" y="11623"/>
                    <a:pt x="14836" y="11639"/>
                    <a:pt x="14742" y="11639"/>
                  </a:cubicBezTo>
                  <a:cubicBezTo>
                    <a:pt x="14414" y="11639"/>
                    <a:pt x="14090" y="11441"/>
                    <a:pt x="13885" y="11224"/>
                  </a:cubicBezTo>
                  <a:cubicBezTo>
                    <a:pt x="13588" y="10877"/>
                    <a:pt x="13439" y="10449"/>
                    <a:pt x="13275" y="9937"/>
                  </a:cubicBezTo>
                  <a:cubicBezTo>
                    <a:pt x="12763" y="8321"/>
                    <a:pt x="12467" y="6953"/>
                    <a:pt x="12615" y="5568"/>
                  </a:cubicBezTo>
                  <a:cubicBezTo>
                    <a:pt x="12648" y="5370"/>
                    <a:pt x="12681" y="5188"/>
                    <a:pt x="12714" y="4990"/>
                  </a:cubicBezTo>
                  <a:close/>
                  <a:moveTo>
                    <a:pt x="4349" y="1"/>
                  </a:moveTo>
                  <a:cubicBezTo>
                    <a:pt x="3943" y="1"/>
                    <a:pt x="3554" y="43"/>
                    <a:pt x="3183" y="126"/>
                  </a:cubicBezTo>
                  <a:cubicBezTo>
                    <a:pt x="1732" y="456"/>
                    <a:pt x="165" y="1676"/>
                    <a:pt x="1" y="3375"/>
                  </a:cubicBezTo>
                  <a:lnTo>
                    <a:pt x="413" y="3407"/>
                  </a:lnTo>
                  <a:cubicBezTo>
                    <a:pt x="561" y="1907"/>
                    <a:pt x="1963" y="819"/>
                    <a:pt x="3265" y="538"/>
                  </a:cubicBezTo>
                  <a:cubicBezTo>
                    <a:pt x="3614" y="459"/>
                    <a:pt x="3981" y="420"/>
                    <a:pt x="4365" y="420"/>
                  </a:cubicBezTo>
                  <a:cubicBezTo>
                    <a:pt x="5343" y="420"/>
                    <a:pt x="6430" y="677"/>
                    <a:pt x="7602" y="1198"/>
                  </a:cubicBezTo>
                  <a:cubicBezTo>
                    <a:pt x="9400" y="1973"/>
                    <a:pt x="11049" y="3160"/>
                    <a:pt x="12384" y="4628"/>
                  </a:cubicBezTo>
                  <a:cubicBezTo>
                    <a:pt x="12302" y="4908"/>
                    <a:pt x="12252" y="5221"/>
                    <a:pt x="12203" y="5518"/>
                  </a:cubicBezTo>
                  <a:cubicBezTo>
                    <a:pt x="12021" y="7134"/>
                    <a:pt x="12467" y="8717"/>
                    <a:pt x="12879" y="10069"/>
                  </a:cubicBezTo>
                  <a:cubicBezTo>
                    <a:pt x="13044" y="10597"/>
                    <a:pt x="13225" y="11092"/>
                    <a:pt x="13588" y="11504"/>
                  </a:cubicBezTo>
                  <a:cubicBezTo>
                    <a:pt x="13852" y="11801"/>
                    <a:pt x="14280" y="12048"/>
                    <a:pt x="14742" y="12048"/>
                  </a:cubicBezTo>
                  <a:cubicBezTo>
                    <a:pt x="14874" y="12048"/>
                    <a:pt x="15022" y="12015"/>
                    <a:pt x="15171" y="11966"/>
                  </a:cubicBezTo>
                  <a:cubicBezTo>
                    <a:pt x="15616" y="11784"/>
                    <a:pt x="15880" y="11372"/>
                    <a:pt x="15946" y="10795"/>
                  </a:cubicBezTo>
                  <a:cubicBezTo>
                    <a:pt x="15995" y="10366"/>
                    <a:pt x="15913" y="9822"/>
                    <a:pt x="15732" y="9327"/>
                  </a:cubicBezTo>
                  <a:cubicBezTo>
                    <a:pt x="15105" y="7563"/>
                    <a:pt x="14099" y="5930"/>
                    <a:pt x="12846" y="4529"/>
                  </a:cubicBezTo>
                  <a:cubicBezTo>
                    <a:pt x="13225" y="3407"/>
                    <a:pt x="13967" y="2517"/>
                    <a:pt x="14891" y="2121"/>
                  </a:cubicBezTo>
                  <a:cubicBezTo>
                    <a:pt x="15198" y="1986"/>
                    <a:pt x="15547" y="1919"/>
                    <a:pt x="15903" y="1919"/>
                  </a:cubicBezTo>
                  <a:cubicBezTo>
                    <a:pt x="16328" y="1919"/>
                    <a:pt x="16763" y="2015"/>
                    <a:pt x="17150" y="2204"/>
                  </a:cubicBezTo>
                  <a:cubicBezTo>
                    <a:pt x="17743" y="2484"/>
                    <a:pt x="18172" y="2946"/>
                    <a:pt x="18320" y="3506"/>
                  </a:cubicBezTo>
                  <a:lnTo>
                    <a:pt x="18716" y="3391"/>
                  </a:lnTo>
                  <a:cubicBezTo>
                    <a:pt x="18535" y="2715"/>
                    <a:pt x="18024" y="2171"/>
                    <a:pt x="17315" y="1824"/>
                  </a:cubicBezTo>
                  <a:cubicBezTo>
                    <a:pt x="16870" y="1611"/>
                    <a:pt x="16383" y="1503"/>
                    <a:pt x="15904" y="1503"/>
                  </a:cubicBezTo>
                  <a:cubicBezTo>
                    <a:pt x="15494" y="1503"/>
                    <a:pt x="15091" y="1582"/>
                    <a:pt x="14726" y="1742"/>
                  </a:cubicBezTo>
                  <a:cubicBezTo>
                    <a:pt x="13753" y="2154"/>
                    <a:pt x="12961" y="3061"/>
                    <a:pt x="12533" y="4182"/>
                  </a:cubicBezTo>
                  <a:cubicBezTo>
                    <a:pt x="11180" y="2764"/>
                    <a:pt x="9548" y="1594"/>
                    <a:pt x="7767" y="819"/>
                  </a:cubicBezTo>
                  <a:cubicBezTo>
                    <a:pt x="6535" y="273"/>
                    <a:pt x="5387" y="1"/>
                    <a:pt x="4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rot="4094575">
              <a:off x="-523849" y="-429314"/>
              <a:ext cx="1419730" cy="1285251"/>
            </a:xfrm>
            <a:custGeom>
              <a:avLst/>
              <a:gdLst/>
              <a:ahLst/>
              <a:cxnLst/>
              <a:rect l="l" t="t" r="r" b="b"/>
              <a:pathLst>
                <a:path w="18338" h="16601" extrusionOk="0">
                  <a:moveTo>
                    <a:pt x="8147" y="424"/>
                  </a:moveTo>
                  <a:cubicBezTo>
                    <a:pt x="8542" y="424"/>
                    <a:pt x="8922" y="655"/>
                    <a:pt x="9169" y="919"/>
                  </a:cubicBezTo>
                  <a:cubicBezTo>
                    <a:pt x="9499" y="1298"/>
                    <a:pt x="9680" y="1810"/>
                    <a:pt x="9845" y="2288"/>
                  </a:cubicBezTo>
                  <a:cubicBezTo>
                    <a:pt x="10571" y="4563"/>
                    <a:pt x="10933" y="6938"/>
                    <a:pt x="10950" y="9329"/>
                  </a:cubicBezTo>
                  <a:cubicBezTo>
                    <a:pt x="10950" y="9708"/>
                    <a:pt x="10917" y="10054"/>
                    <a:pt x="10868" y="10368"/>
                  </a:cubicBezTo>
                  <a:cubicBezTo>
                    <a:pt x="9120" y="8158"/>
                    <a:pt x="7866" y="5619"/>
                    <a:pt x="7207" y="2980"/>
                  </a:cubicBezTo>
                  <a:cubicBezTo>
                    <a:pt x="7091" y="2519"/>
                    <a:pt x="6976" y="1975"/>
                    <a:pt x="7058" y="1480"/>
                  </a:cubicBezTo>
                  <a:cubicBezTo>
                    <a:pt x="7141" y="1051"/>
                    <a:pt x="7438" y="573"/>
                    <a:pt x="7899" y="441"/>
                  </a:cubicBezTo>
                  <a:cubicBezTo>
                    <a:pt x="7982" y="424"/>
                    <a:pt x="8064" y="424"/>
                    <a:pt x="8147" y="424"/>
                  </a:cubicBezTo>
                  <a:close/>
                  <a:moveTo>
                    <a:pt x="8148" y="1"/>
                  </a:moveTo>
                  <a:cubicBezTo>
                    <a:pt x="8030" y="1"/>
                    <a:pt x="7913" y="15"/>
                    <a:pt x="7800" y="45"/>
                  </a:cubicBezTo>
                  <a:cubicBezTo>
                    <a:pt x="7240" y="194"/>
                    <a:pt x="6795" y="738"/>
                    <a:pt x="6663" y="1397"/>
                  </a:cubicBezTo>
                  <a:cubicBezTo>
                    <a:pt x="6547" y="1991"/>
                    <a:pt x="6679" y="2585"/>
                    <a:pt x="6795" y="3096"/>
                  </a:cubicBezTo>
                  <a:cubicBezTo>
                    <a:pt x="7504" y="5866"/>
                    <a:pt x="8856" y="8554"/>
                    <a:pt x="10736" y="10862"/>
                  </a:cubicBezTo>
                  <a:cubicBezTo>
                    <a:pt x="10571" y="11308"/>
                    <a:pt x="10323" y="11637"/>
                    <a:pt x="9977" y="11802"/>
                  </a:cubicBezTo>
                  <a:cubicBezTo>
                    <a:pt x="9788" y="11899"/>
                    <a:pt x="9577" y="11948"/>
                    <a:pt x="9347" y="11948"/>
                  </a:cubicBezTo>
                  <a:cubicBezTo>
                    <a:pt x="8795" y="11948"/>
                    <a:pt x="8128" y="11668"/>
                    <a:pt x="7372" y="11110"/>
                  </a:cubicBezTo>
                  <a:cubicBezTo>
                    <a:pt x="4437" y="8983"/>
                    <a:pt x="2013" y="6163"/>
                    <a:pt x="380" y="2947"/>
                  </a:cubicBezTo>
                  <a:lnTo>
                    <a:pt x="1" y="3145"/>
                  </a:lnTo>
                  <a:cubicBezTo>
                    <a:pt x="1683" y="6410"/>
                    <a:pt x="4140" y="9279"/>
                    <a:pt x="7141" y="11440"/>
                  </a:cubicBezTo>
                  <a:cubicBezTo>
                    <a:pt x="7967" y="12051"/>
                    <a:pt x="8708" y="12359"/>
                    <a:pt x="9347" y="12359"/>
                  </a:cubicBezTo>
                  <a:cubicBezTo>
                    <a:pt x="9639" y="12359"/>
                    <a:pt x="9910" y="12294"/>
                    <a:pt x="10158" y="12165"/>
                  </a:cubicBezTo>
                  <a:cubicBezTo>
                    <a:pt x="10538" y="11984"/>
                    <a:pt x="10835" y="11654"/>
                    <a:pt x="11032" y="11225"/>
                  </a:cubicBezTo>
                  <a:cubicBezTo>
                    <a:pt x="13011" y="13534"/>
                    <a:pt x="15468" y="15381"/>
                    <a:pt x="18156" y="16601"/>
                  </a:cubicBezTo>
                  <a:lnTo>
                    <a:pt x="18337" y="16238"/>
                  </a:lnTo>
                  <a:cubicBezTo>
                    <a:pt x="15649" y="15018"/>
                    <a:pt x="13193" y="13154"/>
                    <a:pt x="11263" y="10829"/>
                  </a:cubicBezTo>
                  <a:cubicBezTo>
                    <a:pt x="11230" y="10813"/>
                    <a:pt x="11214" y="10796"/>
                    <a:pt x="11197" y="10763"/>
                  </a:cubicBezTo>
                  <a:cubicBezTo>
                    <a:pt x="11313" y="10368"/>
                    <a:pt x="11362" y="9873"/>
                    <a:pt x="11362" y="9329"/>
                  </a:cubicBezTo>
                  <a:cubicBezTo>
                    <a:pt x="11346" y="6888"/>
                    <a:pt x="10966" y="4481"/>
                    <a:pt x="10224" y="2156"/>
                  </a:cubicBezTo>
                  <a:cubicBezTo>
                    <a:pt x="10060" y="1628"/>
                    <a:pt x="9862" y="1084"/>
                    <a:pt x="9466" y="639"/>
                  </a:cubicBezTo>
                  <a:cubicBezTo>
                    <a:pt x="9110" y="230"/>
                    <a:pt x="8617" y="1"/>
                    <a:pt x="8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flipH="1">
              <a:off x="-1274195" y="4066070"/>
              <a:ext cx="1994184" cy="1316914"/>
            </a:xfrm>
            <a:custGeom>
              <a:avLst/>
              <a:gdLst/>
              <a:ahLst/>
              <a:cxnLst/>
              <a:rect l="l" t="t" r="r" b="b"/>
              <a:pathLst>
                <a:path w="25758" h="17010" extrusionOk="0">
                  <a:moveTo>
                    <a:pt x="13341" y="1"/>
                  </a:moveTo>
                  <a:cubicBezTo>
                    <a:pt x="11267" y="1"/>
                    <a:pt x="9193" y="735"/>
                    <a:pt x="7371" y="2202"/>
                  </a:cubicBezTo>
                  <a:cubicBezTo>
                    <a:pt x="3727" y="5137"/>
                    <a:pt x="297" y="10909"/>
                    <a:pt x="1" y="17010"/>
                  </a:cubicBezTo>
                  <a:lnTo>
                    <a:pt x="25757" y="17010"/>
                  </a:lnTo>
                  <a:cubicBezTo>
                    <a:pt x="25460" y="10909"/>
                    <a:pt x="22938" y="5121"/>
                    <a:pt x="19310" y="2202"/>
                  </a:cubicBezTo>
                  <a:cubicBezTo>
                    <a:pt x="17488" y="735"/>
                    <a:pt x="15414" y="1"/>
                    <a:pt x="13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rot="4203641" flipH="1">
              <a:off x="-502508" y="4194741"/>
              <a:ext cx="972873" cy="366511"/>
            </a:xfrm>
            <a:custGeom>
              <a:avLst/>
              <a:gdLst/>
              <a:ahLst/>
              <a:cxnLst/>
              <a:rect l="l" t="t" r="r" b="b"/>
              <a:pathLst>
                <a:path w="12566" h="4734" extrusionOk="0">
                  <a:moveTo>
                    <a:pt x="6052" y="1"/>
                  </a:moveTo>
                  <a:cubicBezTo>
                    <a:pt x="3875" y="1"/>
                    <a:pt x="1830" y="1518"/>
                    <a:pt x="0" y="4519"/>
                  </a:cubicBezTo>
                  <a:lnTo>
                    <a:pt x="346" y="4733"/>
                  </a:lnTo>
                  <a:cubicBezTo>
                    <a:pt x="2111" y="1864"/>
                    <a:pt x="4024" y="413"/>
                    <a:pt x="6052" y="413"/>
                  </a:cubicBezTo>
                  <a:cubicBezTo>
                    <a:pt x="9515" y="413"/>
                    <a:pt x="12186" y="4684"/>
                    <a:pt x="12219" y="4733"/>
                  </a:cubicBezTo>
                  <a:lnTo>
                    <a:pt x="12565" y="4519"/>
                  </a:lnTo>
                  <a:cubicBezTo>
                    <a:pt x="12450" y="4321"/>
                    <a:pt x="9745" y="1"/>
                    <a:pt x="60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a:off x="5496250" y="-459000"/>
              <a:ext cx="933000" cy="933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sh"/>
                <a:ea typeface="Mulish"/>
                <a:cs typeface="Mulish"/>
                <a:sym typeface="Mulish"/>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15"/>
        <p:cNvGrpSpPr/>
        <p:nvPr/>
      </p:nvGrpSpPr>
      <p:grpSpPr>
        <a:xfrm>
          <a:off x="0" y="0"/>
          <a:ext cx="0" cy="0"/>
          <a:chOff x="0" y="0"/>
          <a:chExt cx="0" cy="0"/>
        </a:xfrm>
      </p:grpSpPr>
      <p:sp>
        <p:nvSpPr>
          <p:cNvPr id="216" name="Google Shape;216;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7" name="Google Shape;217;p15"/>
          <p:cNvSpPr txBox="1">
            <a:spLocks noGrp="1"/>
          </p:cNvSpPr>
          <p:nvPr>
            <p:ph type="subTitle" idx="1"/>
          </p:nvPr>
        </p:nvSpPr>
        <p:spPr>
          <a:xfrm>
            <a:off x="713225" y="1825100"/>
            <a:ext cx="32289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8" name="Google Shape;218;p15"/>
          <p:cNvSpPr txBox="1">
            <a:spLocks noGrp="1"/>
          </p:cNvSpPr>
          <p:nvPr>
            <p:ph type="subTitle" idx="2"/>
          </p:nvPr>
        </p:nvSpPr>
        <p:spPr>
          <a:xfrm>
            <a:off x="5195195" y="1825100"/>
            <a:ext cx="32289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9" name="Google Shape;219;p15"/>
          <p:cNvSpPr txBox="1">
            <a:spLocks noGrp="1"/>
          </p:cNvSpPr>
          <p:nvPr>
            <p:ph type="subTitle" idx="3"/>
          </p:nvPr>
        </p:nvSpPr>
        <p:spPr>
          <a:xfrm>
            <a:off x="713225" y="3317650"/>
            <a:ext cx="32289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0" name="Google Shape;220;p15"/>
          <p:cNvSpPr txBox="1">
            <a:spLocks noGrp="1"/>
          </p:cNvSpPr>
          <p:nvPr>
            <p:ph type="subTitle" idx="4"/>
          </p:nvPr>
        </p:nvSpPr>
        <p:spPr>
          <a:xfrm>
            <a:off x="5195195" y="3317650"/>
            <a:ext cx="32289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1" name="Google Shape;221;p15"/>
          <p:cNvSpPr txBox="1">
            <a:spLocks noGrp="1"/>
          </p:cNvSpPr>
          <p:nvPr>
            <p:ph type="subTitle" idx="5"/>
          </p:nvPr>
        </p:nvSpPr>
        <p:spPr>
          <a:xfrm>
            <a:off x="713225" y="1428750"/>
            <a:ext cx="3228900" cy="48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22" name="Google Shape;222;p15"/>
          <p:cNvSpPr txBox="1">
            <a:spLocks noGrp="1"/>
          </p:cNvSpPr>
          <p:nvPr>
            <p:ph type="subTitle" idx="6"/>
          </p:nvPr>
        </p:nvSpPr>
        <p:spPr>
          <a:xfrm>
            <a:off x="713225" y="2921175"/>
            <a:ext cx="3228900" cy="48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23" name="Google Shape;223;p15"/>
          <p:cNvSpPr txBox="1">
            <a:spLocks noGrp="1"/>
          </p:cNvSpPr>
          <p:nvPr>
            <p:ph type="subTitle" idx="7"/>
          </p:nvPr>
        </p:nvSpPr>
        <p:spPr>
          <a:xfrm>
            <a:off x="5195195" y="1428750"/>
            <a:ext cx="3228900" cy="48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24" name="Google Shape;224;p15"/>
          <p:cNvSpPr txBox="1">
            <a:spLocks noGrp="1"/>
          </p:cNvSpPr>
          <p:nvPr>
            <p:ph type="subTitle" idx="8"/>
          </p:nvPr>
        </p:nvSpPr>
        <p:spPr>
          <a:xfrm>
            <a:off x="5195195" y="2921175"/>
            <a:ext cx="3228900" cy="48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225" name="Google Shape;225;p15"/>
          <p:cNvGrpSpPr/>
          <p:nvPr/>
        </p:nvGrpSpPr>
        <p:grpSpPr>
          <a:xfrm>
            <a:off x="-929887" y="-189421"/>
            <a:ext cx="11070096" cy="6179711"/>
            <a:chOff x="-929887" y="-189421"/>
            <a:chExt cx="11070096" cy="6179711"/>
          </a:xfrm>
        </p:grpSpPr>
        <p:sp>
          <p:nvSpPr>
            <p:cNvPr id="226" name="Google Shape;226;p15"/>
            <p:cNvSpPr/>
            <p:nvPr/>
          </p:nvSpPr>
          <p:spPr>
            <a:xfrm rot="10800000" flipH="1">
              <a:off x="-387450" y="207118"/>
              <a:ext cx="727500" cy="727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sh"/>
                <a:ea typeface="Mulish"/>
                <a:cs typeface="Mulish"/>
                <a:sym typeface="Mulish"/>
              </a:endParaRPr>
            </a:p>
          </p:txBody>
        </p:sp>
        <p:grpSp>
          <p:nvGrpSpPr>
            <p:cNvPr id="227" name="Google Shape;227;p15"/>
            <p:cNvGrpSpPr/>
            <p:nvPr/>
          </p:nvGrpSpPr>
          <p:grpSpPr>
            <a:xfrm>
              <a:off x="8430784" y="142985"/>
              <a:ext cx="1709425" cy="1168292"/>
              <a:chOff x="8430784" y="142985"/>
              <a:chExt cx="1709425" cy="1168292"/>
            </a:xfrm>
          </p:grpSpPr>
          <p:sp>
            <p:nvSpPr>
              <p:cNvPr id="228" name="Google Shape;228;p15"/>
              <p:cNvSpPr/>
              <p:nvPr/>
            </p:nvSpPr>
            <p:spPr>
              <a:xfrm>
                <a:off x="8524134" y="223135"/>
                <a:ext cx="1616075" cy="1088142"/>
              </a:xfrm>
              <a:custGeom>
                <a:avLst/>
                <a:gdLst/>
                <a:ahLst/>
                <a:cxnLst/>
                <a:rect l="l" t="t" r="r" b="b"/>
                <a:pathLst>
                  <a:path w="80915" h="54482" extrusionOk="0">
                    <a:moveTo>
                      <a:pt x="1" y="0"/>
                    </a:moveTo>
                    <a:lnTo>
                      <a:pt x="1" y="54482"/>
                    </a:lnTo>
                    <a:lnTo>
                      <a:pt x="80915" y="54482"/>
                    </a:lnTo>
                    <a:lnTo>
                      <a:pt x="80915" y="0"/>
                    </a:ln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 name="Google Shape;229;p15"/>
              <p:cNvGrpSpPr/>
              <p:nvPr/>
            </p:nvGrpSpPr>
            <p:grpSpPr>
              <a:xfrm>
                <a:off x="8430784" y="142985"/>
                <a:ext cx="1616075" cy="1088142"/>
                <a:chOff x="2852550" y="3857175"/>
                <a:chExt cx="2022875" cy="1362050"/>
              </a:xfrm>
            </p:grpSpPr>
            <p:sp>
              <p:nvSpPr>
                <p:cNvPr id="230" name="Google Shape;230;p15"/>
                <p:cNvSpPr/>
                <p:nvPr/>
              </p:nvSpPr>
              <p:spPr>
                <a:xfrm>
                  <a:off x="2852550" y="3857175"/>
                  <a:ext cx="2022875" cy="1362050"/>
                </a:xfrm>
                <a:custGeom>
                  <a:avLst/>
                  <a:gdLst/>
                  <a:ahLst/>
                  <a:cxnLst/>
                  <a:rect l="l" t="t" r="r" b="b"/>
                  <a:pathLst>
                    <a:path w="80915" h="54482" extrusionOk="0">
                      <a:moveTo>
                        <a:pt x="1" y="0"/>
                      </a:moveTo>
                      <a:lnTo>
                        <a:pt x="1" y="54482"/>
                      </a:lnTo>
                      <a:lnTo>
                        <a:pt x="80915" y="54482"/>
                      </a:lnTo>
                      <a:lnTo>
                        <a:pt x="809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2852550" y="3857175"/>
                  <a:ext cx="2022875" cy="128650"/>
                </a:xfrm>
                <a:custGeom>
                  <a:avLst/>
                  <a:gdLst/>
                  <a:ahLst/>
                  <a:cxnLst/>
                  <a:rect l="l" t="t" r="r" b="b"/>
                  <a:pathLst>
                    <a:path w="80915" h="5146" extrusionOk="0">
                      <a:moveTo>
                        <a:pt x="1" y="0"/>
                      </a:moveTo>
                      <a:lnTo>
                        <a:pt x="1" y="5145"/>
                      </a:lnTo>
                      <a:lnTo>
                        <a:pt x="80915" y="5145"/>
                      </a:lnTo>
                      <a:lnTo>
                        <a:pt x="809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2" name="Google Shape;232;p15"/>
            <p:cNvSpPr/>
            <p:nvPr/>
          </p:nvSpPr>
          <p:spPr>
            <a:xfrm rot="8100000">
              <a:off x="-259656" y="100867"/>
              <a:ext cx="972874" cy="366512"/>
            </a:xfrm>
            <a:custGeom>
              <a:avLst/>
              <a:gdLst/>
              <a:ahLst/>
              <a:cxnLst/>
              <a:rect l="l" t="t" r="r" b="b"/>
              <a:pathLst>
                <a:path w="12566" h="4734" extrusionOk="0">
                  <a:moveTo>
                    <a:pt x="6052" y="1"/>
                  </a:moveTo>
                  <a:cubicBezTo>
                    <a:pt x="3875" y="1"/>
                    <a:pt x="1830" y="1518"/>
                    <a:pt x="0" y="4519"/>
                  </a:cubicBezTo>
                  <a:lnTo>
                    <a:pt x="346" y="4733"/>
                  </a:lnTo>
                  <a:cubicBezTo>
                    <a:pt x="2111" y="1864"/>
                    <a:pt x="4024" y="413"/>
                    <a:pt x="6052" y="413"/>
                  </a:cubicBezTo>
                  <a:cubicBezTo>
                    <a:pt x="9515" y="413"/>
                    <a:pt x="12186" y="4684"/>
                    <a:pt x="12219" y="4733"/>
                  </a:cubicBezTo>
                  <a:lnTo>
                    <a:pt x="12565" y="4519"/>
                  </a:lnTo>
                  <a:cubicBezTo>
                    <a:pt x="12450" y="4321"/>
                    <a:pt x="9745" y="1"/>
                    <a:pt x="60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5"/>
            <p:cNvSpPr/>
            <p:nvPr/>
          </p:nvSpPr>
          <p:spPr>
            <a:xfrm flipH="1">
              <a:off x="7875515" y="4362861"/>
              <a:ext cx="1796299" cy="1126693"/>
            </a:xfrm>
            <a:custGeom>
              <a:avLst/>
              <a:gdLst/>
              <a:ahLst/>
              <a:cxnLst/>
              <a:rect l="l" t="t" r="r" b="b"/>
              <a:pathLst>
                <a:path w="23202" h="14553" extrusionOk="0">
                  <a:moveTo>
                    <a:pt x="6382" y="0"/>
                  </a:moveTo>
                  <a:cubicBezTo>
                    <a:pt x="4405" y="0"/>
                    <a:pt x="2469" y="1157"/>
                    <a:pt x="1402" y="2779"/>
                  </a:cubicBezTo>
                  <a:cubicBezTo>
                    <a:pt x="198" y="4626"/>
                    <a:pt x="0" y="6951"/>
                    <a:pt x="479" y="9078"/>
                  </a:cubicBezTo>
                  <a:cubicBezTo>
                    <a:pt x="973" y="11206"/>
                    <a:pt x="2078" y="12756"/>
                    <a:pt x="3348" y="14553"/>
                  </a:cubicBezTo>
                  <a:lnTo>
                    <a:pt x="21602" y="14553"/>
                  </a:lnTo>
                  <a:cubicBezTo>
                    <a:pt x="22822" y="13135"/>
                    <a:pt x="23201" y="11074"/>
                    <a:pt x="22492" y="9359"/>
                  </a:cubicBezTo>
                  <a:cubicBezTo>
                    <a:pt x="21800" y="7644"/>
                    <a:pt x="20019" y="6374"/>
                    <a:pt x="18122" y="6259"/>
                  </a:cubicBezTo>
                  <a:cubicBezTo>
                    <a:pt x="18043" y="6255"/>
                    <a:pt x="17963" y="6253"/>
                    <a:pt x="17884" y="6253"/>
                  </a:cubicBezTo>
                  <a:cubicBezTo>
                    <a:pt x="16050" y="6253"/>
                    <a:pt x="14232" y="7334"/>
                    <a:pt x="13489" y="8947"/>
                  </a:cubicBezTo>
                  <a:cubicBezTo>
                    <a:pt x="13093" y="7067"/>
                    <a:pt x="12664" y="5154"/>
                    <a:pt x="11708" y="3472"/>
                  </a:cubicBezTo>
                  <a:cubicBezTo>
                    <a:pt x="10735" y="1807"/>
                    <a:pt x="9119" y="355"/>
                    <a:pt x="7140" y="59"/>
                  </a:cubicBezTo>
                  <a:cubicBezTo>
                    <a:pt x="6888" y="19"/>
                    <a:pt x="6635" y="0"/>
                    <a:pt x="6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5"/>
            <p:cNvSpPr/>
            <p:nvPr/>
          </p:nvSpPr>
          <p:spPr>
            <a:xfrm rot="4447043">
              <a:off x="-1020788" y="4192593"/>
              <a:ext cx="1994199" cy="1316924"/>
            </a:xfrm>
            <a:custGeom>
              <a:avLst/>
              <a:gdLst/>
              <a:ahLst/>
              <a:cxnLst/>
              <a:rect l="l" t="t" r="r" b="b"/>
              <a:pathLst>
                <a:path w="25758" h="17010" extrusionOk="0">
                  <a:moveTo>
                    <a:pt x="13341" y="1"/>
                  </a:moveTo>
                  <a:cubicBezTo>
                    <a:pt x="11267" y="1"/>
                    <a:pt x="9193" y="735"/>
                    <a:pt x="7371" y="2202"/>
                  </a:cubicBezTo>
                  <a:cubicBezTo>
                    <a:pt x="3727" y="5137"/>
                    <a:pt x="297" y="10909"/>
                    <a:pt x="1" y="17010"/>
                  </a:cubicBezTo>
                  <a:lnTo>
                    <a:pt x="25757" y="17010"/>
                  </a:lnTo>
                  <a:cubicBezTo>
                    <a:pt x="25460" y="10909"/>
                    <a:pt x="22938" y="5121"/>
                    <a:pt x="19310" y="2202"/>
                  </a:cubicBezTo>
                  <a:cubicBezTo>
                    <a:pt x="17488" y="735"/>
                    <a:pt x="15414" y="1"/>
                    <a:pt x="133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5"/>
            <p:cNvSpPr/>
            <p:nvPr/>
          </p:nvSpPr>
          <p:spPr>
            <a:xfrm rot="10800000" flipH="1">
              <a:off x="7706240" y="4137586"/>
              <a:ext cx="1449070" cy="932834"/>
            </a:xfrm>
            <a:custGeom>
              <a:avLst/>
              <a:gdLst/>
              <a:ahLst/>
              <a:cxnLst/>
              <a:rect l="l" t="t" r="r" b="b"/>
              <a:pathLst>
                <a:path w="18717" h="12049" extrusionOk="0">
                  <a:moveTo>
                    <a:pt x="12714" y="4990"/>
                  </a:moveTo>
                  <a:cubicBezTo>
                    <a:pt x="13852" y="6326"/>
                    <a:pt x="14759" y="7843"/>
                    <a:pt x="15352" y="9476"/>
                  </a:cubicBezTo>
                  <a:cubicBezTo>
                    <a:pt x="15567" y="10069"/>
                    <a:pt x="15765" y="11273"/>
                    <a:pt x="15022" y="11586"/>
                  </a:cubicBezTo>
                  <a:cubicBezTo>
                    <a:pt x="14931" y="11623"/>
                    <a:pt x="14836" y="11639"/>
                    <a:pt x="14742" y="11639"/>
                  </a:cubicBezTo>
                  <a:cubicBezTo>
                    <a:pt x="14414" y="11639"/>
                    <a:pt x="14090" y="11441"/>
                    <a:pt x="13885" y="11224"/>
                  </a:cubicBezTo>
                  <a:cubicBezTo>
                    <a:pt x="13588" y="10877"/>
                    <a:pt x="13439" y="10449"/>
                    <a:pt x="13275" y="9937"/>
                  </a:cubicBezTo>
                  <a:cubicBezTo>
                    <a:pt x="12763" y="8321"/>
                    <a:pt x="12467" y="6953"/>
                    <a:pt x="12615" y="5568"/>
                  </a:cubicBezTo>
                  <a:cubicBezTo>
                    <a:pt x="12648" y="5370"/>
                    <a:pt x="12681" y="5188"/>
                    <a:pt x="12714" y="4990"/>
                  </a:cubicBezTo>
                  <a:close/>
                  <a:moveTo>
                    <a:pt x="4349" y="1"/>
                  </a:moveTo>
                  <a:cubicBezTo>
                    <a:pt x="3943" y="1"/>
                    <a:pt x="3554" y="43"/>
                    <a:pt x="3183" y="126"/>
                  </a:cubicBezTo>
                  <a:cubicBezTo>
                    <a:pt x="1732" y="456"/>
                    <a:pt x="165" y="1676"/>
                    <a:pt x="1" y="3375"/>
                  </a:cubicBezTo>
                  <a:lnTo>
                    <a:pt x="413" y="3407"/>
                  </a:lnTo>
                  <a:cubicBezTo>
                    <a:pt x="561" y="1907"/>
                    <a:pt x="1963" y="819"/>
                    <a:pt x="3265" y="538"/>
                  </a:cubicBezTo>
                  <a:cubicBezTo>
                    <a:pt x="3614" y="459"/>
                    <a:pt x="3981" y="420"/>
                    <a:pt x="4365" y="420"/>
                  </a:cubicBezTo>
                  <a:cubicBezTo>
                    <a:pt x="5343" y="420"/>
                    <a:pt x="6430" y="677"/>
                    <a:pt x="7602" y="1198"/>
                  </a:cubicBezTo>
                  <a:cubicBezTo>
                    <a:pt x="9400" y="1973"/>
                    <a:pt x="11049" y="3160"/>
                    <a:pt x="12384" y="4628"/>
                  </a:cubicBezTo>
                  <a:cubicBezTo>
                    <a:pt x="12302" y="4908"/>
                    <a:pt x="12252" y="5221"/>
                    <a:pt x="12203" y="5518"/>
                  </a:cubicBezTo>
                  <a:cubicBezTo>
                    <a:pt x="12021" y="7134"/>
                    <a:pt x="12467" y="8717"/>
                    <a:pt x="12879" y="10069"/>
                  </a:cubicBezTo>
                  <a:cubicBezTo>
                    <a:pt x="13044" y="10597"/>
                    <a:pt x="13225" y="11092"/>
                    <a:pt x="13588" y="11504"/>
                  </a:cubicBezTo>
                  <a:cubicBezTo>
                    <a:pt x="13852" y="11801"/>
                    <a:pt x="14280" y="12048"/>
                    <a:pt x="14742" y="12048"/>
                  </a:cubicBezTo>
                  <a:cubicBezTo>
                    <a:pt x="14874" y="12048"/>
                    <a:pt x="15022" y="12015"/>
                    <a:pt x="15171" y="11966"/>
                  </a:cubicBezTo>
                  <a:cubicBezTo>
                    <a:pt x="15616" y="11784"/>
                    <a:pt x="15880" y="11372"/>
                    <a:pt x="15946" y="10795"/>
                  </a:cubicBezTo>
                  <a:cubicBezTo>
                    <a:pt x="15995" y="10366"/>
                    <a:pt x="15913" y="9822"/>
                    <a:pt x="15732" y="9327"/>
                  </a:cubicBezTo>
                  <a:cubicBezTo>
                    <a:pt x="15105" y="7563"/>
                    <a:pt x="14099" y="5930"/>
                    <a:pt x="12846" y="4529"/>
                  </a:cubicBezTo>
                  <a:cubicBezTo>
                    <a:pt x="13225" y="3407"/>
                    <a:pt x="13967" y="2517"/>
                    <a:pt x="14891" y="2121"/>
                  </a:cubicBezTo>
                  <a:cubicBezTo>
                    <a:pt x="15198" y="1986"/>
                    <a:pt x="15547" y="1919"/>
                    <a:pt x="15903" y="1919"/>
                  </a:cubicBezTo>
                  <a:cubicBezTo>
                    <a:pt x="16328" y="1919"/>
                    <a:pt x="16763" y="2015"/>
                    <a:pt x="17150" y="2204"/>
                  </a:cubicBezTo>
                  <a:cubicBezTo>
                    <a:pt x="17743" y="2484"/>
                    <a:pt x="18172" y="2946"/>
                    <a:pt x="18320" y="3506"/>
                  </a:cubicBezTo>
                  <a:lnTo>
                    <a:pt x="18716" y="3391"/>
                  </a:lnTo>
                  <a:cubicBezTo>
                    <a:pt x="18535" y="2715"/>
                    <a:pt x="18024" y="2171"/>
                    <a:pt x="17315" y="1824"/>
                  </a:cubicBezTo>
                  <a:cubicBezTo>
                    <a:pt x="16870" y="1611"/>
                    <a:pt x="16383" y="1503"/>
                    <a:pt x="15904" y="1503"/>
                  </a:cubicBezTo>
                  <a:cubicBezTo>
                    <a:pt x="15494" y="1503"/>
                    <a:pt x="15091" y="1582"/>
                    <a:pt x="14726" y="1742"/>
                  </a:cubicBezTo>
                  <a:cubicBezTo>
                    <a:pt x="13753" y="2154"/>
                    <a:pt x="12961" y="3061"/>
                    <a:pt x="12533" y="4182"/>
                  </a:cubicBezTo>
                  <a:cubicBezTo>
                    <a:pt x="11180" y="2764"/>
                    <a:pt x="9548" y="1594"/>
                    <a:pt x="7767" y="819"/>
                  </a:cubicBezTo>
                  <a:cubicBezTo>
                    <a:pt x="6535" y="273"/>
                    <a:pt x="5387" y="1"/>
                    <a:pt x="4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55" Type="http://schemas.openxmlformats.org/officeDocument/2006/relationships/image" Target="../media/image3.png"/><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image" Target="../media/image4.svg"/><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1pPr>
            <a:lvl2pPr marL="914400" lvl="1"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2pPr>
            <a:lvl3pPr marL="1371600" lvl="2"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3pPr>
            <a:lvl4pPr marL="1828800" lvl="3"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4pPr>
            <a:lvl5pPr marL="2286000" lvl="4"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5pPr>
            <a:lvl6pPr marL="2743200" lvl="5"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6pPr>
            <a:lvl7pPr marL="3200400" lvl="6"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7pPr>
            <a:lvl8pPr marL="3657600" lvl="7"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8pPr>
            <a:lvl9pPr marL="4114800" lvl="8"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5" r:id="rId5"/>
    <p:sldLayoutId id="2147483656" r:id="rId6"/>
    <p:sldLayoutId id="2147483658" r:id="rId7"/>
    <p:sldLayoutId id="2147483659" r:id="rId8"/>
    <p:sldLayoutId id="2147483661" r:id="rId9"/>
    <p:sldLayoutId id="2147483664" r:id="rId10"/>
    <p:sldLayoutId id="2147483665" r:id="rId11"/>
    <p:sldLayoutId id="2147483666" r:id="rId12"/>
    <p:sldLayoutId id="2147483667" r:id="rId13"/>
    <p:sldLayoutId id="2147483668" r:id="rId14"/>
    <p:sldLayoutId id="2147483673" r:id="rId15"/>
    <p:sldLayoutId id="214748372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guide id="5" orient="horz" pos="1620">
          <p15:clr>
            <a:srgbClr val="E46962"/>
          </p15:clr>
        </p15:guide>
        <p15:guide id="6" pos="2880">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938E2E-8C9F-4F09-9079-71FF3E9BD80E}"/>
              </a:ext>
            </a:extLst>
          </p:cNvPr>
          <p:cNvSpPr>
            <a:spLocks noGrp="1"/>
          </p:cNvSpPr>
          <p:nvPr>
            <p:ph type="ftr" sz="quarter" idx="3"/>
          </p:nvPr>
        </p:nvSpPr>
        <p:spPr>
          <a:xfrm>
            <a:off x="494110" y="4873500"/>
            <a:ext cx="3992165" cy="135000"/>
          </a:xfrm>
          <a:prstGeom prst="rect">
            <a:avLst/>
          </a:prstGeom>
        </p:spPr>
        <p:txBody>
          <a:bodyPr vert="horz" lIns="0" tIns="0" rIns="0" bIns="0" rtlCol="0" anchor="ctr"/>
          <a:lstStyle>
            <a:lvl1pPr algn="l">
              <a:defRPr sz="750">
                <a:solidFill>
                  <a:schemeClr val="tx1"/>
                </a:solidFill>
              </a:defRPr>
            </a:lvl1pPr>
          </a:lstStyle>
          <a:p>
            <a:endParaRPr lang="en-GB"/>
          </a:p>
        </p:txBody>
      </p:sp>
      <p:sp>
        <p:nvSpPr>
          <p:cNvPr id="5" name="Slide Number Placeholder 4">
            <a:extLst>
              <a:ext uri="{FF2B5EF4-FFF2-40B4-BE49-F238E27FC236}">
                <a16:creationId xmlns:a16="http://schemas.microsoft.com/office/drawing/2014/main" id="{39A6AA5B-F5BE-4B46-AFAB-A6B720BD0A84}"/>
              </a:ext>
            </a:extLst>
          </p:cNvPr>
          <p:cNvSpPr>
            <a:spLocks noGrp="1"/>
          </p:cNvSpPr>
          <p:nvPr>
            <p:ph type="sldNum" sz="quarter" idx="4"/>
          </p:nvPr>
        </p:nvSpPr>
        <p:spPr>
          <a:xfrm>
            <a:off x="8303023" y="4873500"/>
            <a:ext cx="346868" cy="135000"/>
          </a:xfrm>
          <a:prstGeom prst="rect">
            <a:avLst/>
          </a:prstGeom>
        </p:spPr>
        <p:txBody>
          <a:bodyPr vert="horz" lIns="0" tIns="0" rIns="0" bIns="0" rtlCol="0" anchor="ctr"/>
          <a:lstStyle>
            <a:lvl1pPr algn="r">
              <a:defRPr sz="750">
                <a:solidFill>
                  <a:schemeClr val="tx1"/>
                </a:solidFill>
              </a:defRPr>
            </a:lvl1pPr>
          </a:lstStyle>
          <a:p>
            <a:fld id="{1BE232AB-0B06-425F-9ADD-32A9A3D01189}" type="slidenum">
              <a:rPr lang="en-GB" smtClean="0"/>
              <a:pPr/>
              <a:t>‹#›</a:t>
            </a:fld>
            <a:endParaRPr lang="en-GB"/>
          </a:p>
        </p:txBody>
      </p:sp>
      <p:sp>
        <p:nvSpPr>
          <p:cNvPr id="7" name="Title Placeholder 6">
            <a:extLst>
              <a:ext uri="{FF2B5EF4-FFF2-40B4-BE49-F238E27FC236}">
                <a16:creationId xmlns:a16="http://schemas.microsoft.com/office/drawing/2014/main" id="{33D9DB0A-A808-4CCE-8146-B93E74E01D9C}"/>
              </a:ext>
            </a:extLst>
          </p:cNvPr>
          <p:cNvSpPr>
            <a:spLocks noGrp="1"/>
          </p:cNvSpPr>
          <p:nvPr>
            <p:ph type="title"/>
          </p:nvPr>
        </p:nvSpPr>
        <p:spPr>
          <a:xfrm>
            <a:off x="494108" y="492919"/>
            <a:ext cx="6766323" cy="399600"/>
          </a:xfrm>
          <a:prstGeom prst="rect">
            <a:avLst/>
          </a:prstGeom>
        </p:spPr>
        <p:txBody>
          <a:bodyPr vert="horz" lIns="0" tIns="0" rIns="0" bIns="0" rtlCol="0" anchor="t">
            <a:noAutofit/>
          </a:bodyPr>
          <a:lstStyle/>
          <a:p>
            <a:r>
              <a:rPr lang="en-GB"/>
              <a:t>Click to edit Master title style</a:t>
            </a:r>
          </a:p>
        </p:txBody>
      </p:sp>
      <p:sp>
        <p:nvSpPr>
          <p:cNvPr id="8" name="Text Placeholder 7">
            <a:extLst>
              <a:ext uri="{FF2B5EF4-FFF2-40B4-BE49-F238E27FC236}">
                <a16:creationId xmlns:a16="http://schemas.microsoft.com/office/drawing/2014/main" id="{65B9491A-5371-4C44-BBE4-EB722D183385}"/>
              </a:ext>
            </a:extLst>
          </p:cNvPr>
          <p:cNvSpPr>
            <a:spLocks noGrp="1"/>
          </p:cNvSpPr>
          <p:nvPr>
            <p:ph type="body" idx="1"/>
          </p:nvPr>
        </p:nvSpPr>
        <p:spPr>
          <a:xfrm>
            <a:off x="494110" y="1358100"/>
            <a:ext cx="8155781" cy="3266288"/>
          </a:xfrm>
          <a:prstGeom prst="rect">
            <a:avLst/>
          </a:prstGeom>
        </p:spPr>
        <p:txBody>
          <a:bodyPr vert="horz" lIns="0" tIns="0" rIns="0" bIns="0" rtlCol="0">
            <a:noAutofit/>
          </a:bodyPr>
          <a:lstStyle/>
          <a:p>
            <a:pPr lvl="0"/>
            <a:r>
              <a:rPr lang="en-GB"/>
              <a:t>First level</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pic>
        <p:nvPicPr>
          <p:cNvPr id="6" name="Graphic 5">
            <a:extLst>
              <a:ext uri="{FF2B5EF4-FFF2-40B4-BE49-F238E27FC236}">
                <a16:creationId xmlns:a16="http://schemas.microsoft.com/office/drawing/2014/main" id="{2ECF81F8-0FF8-428B-8FBC-B2925CACD956}"/>
              </a:ext>
            </a:extLst>
          </p:cNvPr>
          <p:cNvPicPr>
            <a:picLocks noChangeAspect="1"/>
          </p:cNvPicPr>
          <p:nvPr userDrawn="1"/>
        </p:nvPicPr>
        <p:blipFill>
          <a:blip r:embed="rId55">
            <a:extLst>
              <a:ext uri="{96DAC541-7B7A-43D3-8B79-37D633B846F1}">
                <asvg:svgBlip xmlns:asvg="http://schemas.microsoft.com/office/drawing/2016/SVG/main" r:embed="rId56"/>
              </a:ext>
            </a:extLst>
          </a:blip>
          <a:stretch>
            <a:fillRect/>
          </a:stretch>
        </p:blipFill>
        <p:spPr>
          <a:xfrm>
            <a:off x="7783551" y="267873"/>
            <a:ext cx="867532" cy="229810"/>
          </a:xfrm>
          <a:prstGeom prst="rect">
            <a:avLst/>
          </a:prstGeom>
        </p:spPr>
      </p:pic>
    </p:spTree>
    <p:extLst>
      <p:ext uri="{BB962C8B-B14F-4D97-AF65-F5344CB8AC3E}">
        <p14:creationId xmlns:p14="http://schemas.microsoft.com/office/powerpoint/2010/main" val="21736397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26" r:id="rId51"/>
    <p:sldLayoutId id="2147483727" r:id="rId52"/>
    <p:sldLayoutId id="2147483728" r:id="rId53"/>
  </p:sldLayoutIdLst>
  <p:hf sldNum="0" hdr="0" ftr="0" dt="0"/>
  <p:txStyles>
    <p:titleStyle>
      <a:lvl1pPr algn="l" defTabSz="685800" rtl="0" eaLnBrk="1" latinLnBrk="0" hangingPunct="1">
        <a:lnSpc>
          <a:spcPts val="3300"/>
        </a:lnSpc>
        <a:spcBef>
          <a:spcPct val="0"/>
        </a:spcBef>
        <a:buNone/>
        <a:defRPr lang="en-AU" sz="3000" kern="1200" dirty="0" smtClean="0">
          <a:solidFill>
            <a:schemeClr val="tx1"/>
          </a:solidFill>
          <a:latin typeface="+mj-lt"/>
          <a:ea typeface="+mj-ea"/>
          <a:cs typeface="Times New Roman" panose="02020603050405020304" pitchFamily="18" charset="0"/>
        </a:defRPr>
      </a:lvl1pPr>
    </p:titleStyle>
    <p:bodyStyle>
      <a:lvl1pPr marL="270000" indent="-270000" algn="l" defTabSz="685800" rtl="0" eaLnBrk="1" latinLnBrk="0" hangingPunct="1">
        <a:lnSpc>
          <a:spcPct val="100000"/>
        </a:lnSpc>
        <a:spcBef>
          <a:spcPts val="0"/>
        </a:spcBef>
        <a:spcAft>
          <a:spcPts val="675"/>
        </a:spcAft>
        <a:buFont typeface="Arial" panose="020B0604020202020204" pitchFamily="34" charset="0"/>
        <a:buChar char="•"/>
        <a:defRPr sz="2100" kern="1200">
          <a:solidFill>
            <a:schemeClr val="tx1"/>
          </a:solidFill>
          <a:latin typeface="+mn-lt"/>
          <a:ea typeface="+mn-ea"/>
          <a:cs typeface="+mn-cs"/>
        </a:defRPr>
      </a:lvl1pPr>
      <a:lvl2pPr marL="540000" indent="-270000" algn="l" defTabSz="685800" rtl="0" eaLnBrk="1" latinLnBrk="0" hangingPunct="1">
        <a:lnSpc>
          <a:spcPct val="100000"/>
        </a:lnSpc>
        <a:spcBef>
          <a:spcPts val="0"/>
        </a:spcBef>
        <a:spcAft>
          <a:spcPts val="675"/>
        </a:spcAft>
        <a:buFont typeface="Times New Roman" panose="02020603050405020304" pitchFamily="18" charset="0"/>
        <a:buChar char="–"/>
        <a:defRPr sz="2100" kern="1200">
          <a:solidFill>
            <a:schemeClr val="tx1"/>
          </a:solidFill>
          <a:latin typeface="+mn-lt"/>
          <a:ea typeface="+mn-ea"/>
          <a:cs typeface="+mn-cs"/>
        </a:defRPr>
      </a:lvl2pPr>
      <a:lvl3pPr marL="0" indent="0" algn="l" defTabSz="685800" rtl="0" eaLnBrk="1" latinLnBrk="0" hangingPunct="1">
        <a:lnSpc>
          <a:spcPct val="100000"/>
        </a:lnSpc>
        <a:spcBef>
          <a:spcPts val="0"/>
        </a:spcBef>
        <a:spcAft>
          <a:spcPts val="675"/>
        </a:spcAft>
        <a:buFont typeface="Arial" panose="020B0604020202020204" pitchFamily="34" charset="0"/>
        <a:buChar char="​"/>
        <a:defRPr sz="2100" kern="1200">
          <a:solidFill>
            <a:schemeClr val="tx1"/>
          </a:solidFill>
          <a:latin typeface="+mn-lt"/>
          <a:ea typeface="+mn-ea"/>
          <a:cs typeface="+mn-cs"/>
        </a:defRPr>
      </a:lvl3pPr>
      <a:lvl4pPr marL="0" indent="0" algn="l" defTabSz="685800" rtl="0" eaLnBrk="1" latinLnBrk="0" hangingPunct="1">
        <a:lnSpc>
          <a:spcPct val="100000"/>
        </a:lnSpc>
        <a:spcBef>
          <a:spcPts val="0"/>
        </a:spcBef>
        <a:spcAft>
          <a:spcPts val="675"/>
        </a:spcAft>
        <a:buFont typeface="Arial" panose="020B0604020202020204" pitchFamily="34" charset="0"/>
        <a:buChar char="​"/>
        <a:defRPr sz="2100" b="0" kern="1200">
          <a:solidFill>
            <a:schemeClr val="accent1"/>
          </a:solidFill>
          <a:latin typeface="+mj-lt"/>
          <a:ea typeface="+mn-ea"/>
          <a:cs typeface="Arial" panose="020B0604020202020204" pitchFamily="34" charset="0"/>
        </a:defRPr>
      </a:lvl4pPr>
      <a:lvl5pPr marL="0" indent="0" algn="l" defTabSz="685800" rtl="0" eaLnBrk="1" latinLnBrk="0" hangingPunct="1">
        <a:lnSpc>
          <a:spcPct val="100000"/>
        </a:lnSpc>
        <a:spcBef>
          <a:spcPts val="0"/>
        </a:spcBef>
        <a:spcAft>
          <a:spcPts val="675"/>
        </a:spcAft>
        <a:buFont typeface="Arial" panose="020B0604020202020204" pitchFamily="34" charset="0"/>
        <a:buChar char="​"/>
        <a:defRPr sz="1500" kern="1200">
          <a:solidFill>
            <a:schemeClr val="tx1"/>
          </a:solidFill>
          <a:latin typeface="+mn-lt"/>
          <a:ea typeface="+mn-ea"/>
          <a:cs typeface="+mn-cs"/>
        </a:defRPr>
      </a:lvl5pPr>
      <a:lvl6pPr marL="0" indent="0" algn="l" defTabSz="685800" rtl="0" eaLnBrk="1" latinLnBrk="0" hangingPunct="1">
        <a:lnSpc>
          <a:spcPct val="100000"/>
        </a:lnSpc>
        <a:spcBef>
          <a:spcPts val="0"/>
        </a:spcBef>
        <a:spcAft>
          <a:spcPts val="675"/>
        </a:spcAft>
        <a:buFont typeface="Arial" panose="020B0604020202020204" pitchFamily="34" charset="0"/>
        <a:buChar char="​"/>
        <a:defRPr sz="1200" b="0" kern="1200">
          <a:solidFill>
            <a:schemeClr val="accent1"/>
          </a:solidFill>
          <a:latin typeface="+mn-lt"/>
          <a:ea typeface="+mn-ea"/>
          <a:cs typeface="Arial" panose="020B0604020202020204" pitchFamily="34" charset="0"/>
        </a:defRPr>
      </a:lvl6pPr>
      <a:lvl7pPr marL="0" indent="0" algn="l" defTabSz="685800" rtl="0" eaLnBrk="1" latinLnBrk="0" hangingPunct="1">
        <a:lnSpc>
          <a:spcPct val="100000"/>
        </a:lnSpc>
        <a:spcBef>
          <a:spcPts val="0"/>
        </a:spcBef>
        <a:spcAft>
          <a:spcPts val="675"/>
        </a:spcAft>
        <a:buFont typeface="Arial" panose="020B0604020202020204" pitchFamily="34" charset="0"/>
        <a:buChar char="​"/>
        <a:defRPr sz="1200" b="1" kern="1200">
          <a:solidFill>
            <a:schemeClr val="accent1"/>
          </a:solidFill>
          <a:latin typeface="Arial" panose="020B0604020202020204" pitchFamily="34" charset="0"/>
          <a:ea typeface="+mn-ea"/>
          <a:cs typeface="Arial" panose="020B0604020202020204" pitchFamily="34" charset="0"/>
        </a:defRPr>
      </a:lvl7pPr>
      <a:lvl8pPr marL="0" indent="0" algn="l" defTabSz="685800" rtl="0" eaLnBrk="1" latinLnBrk="0" hangingPunct="1">
        <a:lnSpc>
          <a:spcPct val="100000"/>
        </a:lnSpc>
        <a:spcBef>
          <a:spcPts val="0"/>
        </a:spcBef>
        <a:spcAft>
          <a:spcPts val="675"/>
        </a:spcAft>
        <a:buFont typeface="Arial" panose="020B0604020202020204" pitchFamily="34" charset="0"/>
        <a:buChar char="​"/>
        <a:defRPr sz="1200" b="0" kern="1200">
          <a:solidFill>
            <a:schemeClr val="tx1"/>
          </a:solidFill>
          <a:latin typeface="+mn-lt"/>
          <a:ea typeface="+mn-ea"/>
          <a:cs typeface="Arial" panose="020B0604020202020204" pitchFamily="34" charset="0"/>
        </a:defRPr>
      </a:lvl8pPr>
      <a:lvl9pPr marL="0" indent="0" algn="l" defTabSz="685800" rtl="0" eaLnBrk="1" latinLnBrk="0" hangingPunct="1">
        <a:lnSpc>
          <a:spcPts val="1050"/>
        </a:lnSpc>
        <a:spcBef>
          <a:spcPts val="0"/>
        </a:spcBef>
        <a:spcAft>
          <a:spcPts val="675"/>
        </a:spcAft>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4" orient="horz" pos="414">
          <p15:clr>
            <a:srgbClr val="F26B43"/>
          </p15:clr>
        </p15:guide>
        <p15:guide id="5" pos="1435">
          <p15:clr>
            <a:srgbClr val="F26B43"/>
          </p15:clr>
        </p15:guide>
        <p15:guide id="6" pos="1580">
          <p15:clr>
            <a:srgbClr val="F26B43"/>
          </p15:clr>
        </p15:guide>
        <p15:guide id="7" pos="2601">
          <p15:clr>
            <a:srgbClr val="F26B43"/>
          </p15:clr>
        </p15:guide>
        <p15:guide id="8" pos="2746">
          <p15:clr>
            <a:srgbClr val="F26B43"/>
          </p15:clr>
        </p15:guide>
        <p15:guide id="9" pos="3766">
          <p15:clr>
            <a:srgbClr val="F26B43"/>
          </p15:clr>
        </p15:guide>
        <p15:guide id="10" pos="3911">
          <p15:clr>
            <a:srgbClr val="F26B43"/>
          </p15:clr>
        </p15:guide>
        <p15:guide id="11" pos="4932">
          <p15:clr>
            <a:srgbClr val="F26B43"/>
          </p15:clr>
        </p15:guide>
        <p15:guide id="12" pos="5077">
          <p15:clr>
            <a:srgbClr val="F26B43"/>
          </p15:clr>
        </p15:guide>
        <p15:guide id="13" pos="6098">
          <p15:clr>
            <a:srgbClr val="F26B43"/>
          </p15:clr>
        </p15:guide>
        <p15:guide id="14" pos="6243">
          <p15:clr>
            <a:srgbClr val="F26B43"/>
          </p15:clr>
        </p15:guide>
        <p15:guide id="15" pos="7263">
          <p15:clr>
            <a:srgbClr val="F26B43"/>
          </p15:clr>
        </p15:guide>
        <p15:guide id="17" orient="horz" pos="1141">
          <p15:clr>
            <a:srgbClr val="F26B43"/>
          </p15:clr>
        </p15:guide>
        <p15:guide id="18" orient="horz" pos="2160">
          <p15:clr>
            <a:srgbClr val="F26B43"/>
          </p15:clr>
        </p15:guide>
        <p15:guide id="19" orient="horz" pos="38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energy@blue-berg.com" TargetMode="Externa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23.jp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0">
          <a:extLst>
            <a:ext uri="{FF2B5EF4-FFF2-40B4-BE49-F238E27FC236}">
              <a16:creationId xmlns:a16="http://schemas.microsoft.com/office/drawing/2014/main" id="{0FCAAF16-30C1-6D9C-25DF-8C19F0BFE4D2}"/>
            </a:ext>
          </a:extLst>
        </p:cNvPr>
        <p:cNvGrpSpPr/>
        <p:nvPr/>
      </p:nvGrpSpPr>
      <p:grpSpPr>
        <a:xfrm>
          <a:off x="0" y="0"/>
          <a:ext cx="0" cy="0"/>
          <a:chOff x="0" y="0"/>
          <a:chExt cx="0" cy="0"/>
        </a:xfrm>
      </p:grpSpPr>
      <p:sp>
        <p:nvSpPr>
          <p:cNvPr id="371" name="Google Shape;371;p26">
            <a:extLst>
              <a:ext uri="{FF2B5EF4-FFF2-40B4-BE49-F238E27FC236}">
                <a16:creationId xmlns:a16="http://schemas.microsoft.com/office/drawing/2014/main" id="{26BDC593-2AAC-EBCB-660B-E3E91D2FE0FE}"/>
              </a:ext>
            </a:extLst>
          </p:cNvPr>
          <p:cNvSpPr txBox="1">
            <a:spLocks noGrp="1"/>
          </p:cNvSpPr>
          <p:nvPr>
            <p:ph type="ctrTitle"/>
          </p:nvPr>
        </p:nvSpPr>
        <p:spPr>
          <a:xfrm>
            <a:off x="1154579" y="1319135"/>
            <a:ext cx="6503542" cy="263595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600" dirty="0">
                <a:solidFill>
                  <a:schemeClr val="bg2"/>
                </a:solidFill>
                <a:effectLst/>
                <a:latin typeface="Montserrat" panose="00000500000000000000" pitchFamily="2" charset="0"/>
                <a:ea typeface="Aptos" panose="020B0004020202020204" pitchFamily="34" charset="0"/>
                <a:cs typeface="Times New Roman" panose="02020603050405020304" pitchFamily="18" charset="0"/>
              </a:rPr>
              <a:t>Berry </a:t>
            </a:r>
            <a:r>
              <a:rPr lang="en-GB" sz="3600" dirty="0" err="1">
                <a:solidFill>
                  <a:schemeClr val="bg2"/>
                </a:solidFill>
                <a:effectLst/>
                <a:latin typeface="Montserrat" panose="00000500000000000000" pitchFamily="2" charset="0"/>
                <a:ea typeface="Aptos" panose="020B0004020202020204" pitchFamily="34" charset="0"/>
                <a:cs typeface="Times New Roman" panose="02020603050405020304" pitchFamily="18" charset="0"/>
              </a:rPr>
              <a:t>Blueberg</a:t>
            </a:r>
            <a:r>
              <a:rPr lang="en-GB" sz="3600" dirty="0">
                <a:solidFill>
                  <a:schemeClr val="bg2"/>
                </a:solidFill>
                <a:effectLst/>
                <a:latin typeface="Montserrat" panose="00000500000000000000" pitchFamily="2" charset="0"/>
                <a:ea typeface="Aptos" panose="020B0004020202020204" pitchFamily="34" charset="0"/>
                <a:cs typeface="Times New Roman" panose="02020603050405020304" pitchFamily="18" charset="0"/>
              </a:rPr>
              <a:t> </a:t>
            </a:r>
            <a:br>
              <a:rPr lang="en-GB" sz="3600" dirty="0">
                <a:effectLst/>
                <a:latin typeface="Montserrat" panose="00000500000000000000" pitchFamily="2" charset="0"/>
                <a:ea typeface="Aptos" panose="020B0004020202020204" pitchFamily="34" charset="0"/>
                <a:cs typeface="Times New Roman" panose="02020603050405020304" pitchFamily="18" charset="0"/>
              </a:rPr>
            </a:br>
            <a:r>
              <a:rPr lang="en-GB" sz="3600" dirty="0">
                <a:effectLst/>
                <a:latin typeface="Montserrat" panose="00000500000000000000" pitchFamily="2" charset="0"/>
                <a:ea typeface="Aptos" panose="020B0004020202020204" pitchFamily="34" charset="0"/>
                <a:cs typeface="Times New Roman" panose="02020603050405020304" pitchFamily="18" charset="0"/>
              </a:rPr>
              <a:t>SEOP: The Future of Smart Energy Optimization</a:t>
            </a:r>
            <a:br>
              <a:rPr lang="en" dirty="0"/>
            </a:br>
            <a:r>
              <a:rPr lang="en" dirty="0"/>
              <a:t> </a:t>
            </a:r>
            <a:endParaRPr dirty="0">
              <a:solidFill>
                <a:schemeClr val="dk2"/>
              </a:solidFill>
            </a:endParaRPr>
          </a:p>
        </p:txBody>
      </p:sp>
      <p:sp>
        <p:nvSpPr>
          <p:cNvPr id="372" name="Google Shape;372;p26">
            <a:extLst>
              <a:ext uri="{FF2B5EF4-FFF2-40B4-BE49-F238E27FC236}">
                <a16:creationId xmlns:a16="http://schemas.microsoft.com/office/drawing/2014/main" id="{7991FDA5-7E2A-DB6B-C81E-317BC796FD88}"/>
              </a:ext>
            </a:extLst>
          </p:cNvPr>
          <p:cNvSpPr txBox="1">
            <a:spLocks noGrp="1"/>
          </p:cNvSpPr>
          <p:nvPr>
            <p:ph type="subTitle" idx="1"/>
          </p:nvPr>
        </p:nvSpPr>
        <p:spPr>
          <a:xfrm>
            <a:off x="2223588" y="3138900"/>
            <a:ext cx="4696800"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chemeClr val="dk2"/>
                </a:solidFill>
              </a:rPr>
              <a:t>Inverstor Pitch Deck</a:t>
            </a:r>
            <a:endParaRPr sz="3600" b="1" dirty="0"/>
          </a:p>
        </p:txBody>
      </p:sp>
      <p:pic>
        <p:nvPicPr>
          <p:cNvPr id="3" name="Picture 2" descr="A red sign with white text&#10;&#10;Description automatically generated">
            <a:extLst>
              <a:ext uri="{FF2B5EF4-FFF2-40B4-BE49-F238E27FC236}">
                <a16:creationId xmlns:a16="http://schemas.microsoft.com/office/drawing/2014/main" id="{25B44A58-FB81-CF7E-5F28-2C38160E27E4}"/>
              </a:ext>
            </a:extLst>
          </p:cNvPr>
          <p:cNvPicPr>
            <a:picLocks noChangeAspect="1"/>
          </p:cNvPicPr>
          <p:nvPr/>
        </p:nvPicPr>
        <p:blipFill>
          <a:blip r:embed="rId3"/>
          <a:stretch>
            <a:fillRect/>
          </a:stretch>
        </p:blipFill>
        <p:spPr>
          <a:xfrm>
            <a:off x="6775555" y="362687"/>
            <a:ext cx="1484026" cy="539444"/>
          </a:xfrm>
          <a:prstGeom prst="rect">
            <a:avLst/>
          </a:prstGeom>
        </p:spPr>
      </p:pic>
    </p:spTree>
    <p:extLst>
      <p:ext uri="{BB962C8B-B14F-4D97-AF65-F5344CB8AC3E}">
        <p14:creationId xmlns:p14="http://schemas.microsoft.com/office/powerpoint/2010/main" val="1408589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2">
          <a:extLst>
            <a:ext uri="{FF2B5EF4-FFF2-40B4-BE49-F238E27FC236}">
              <a16:creationId xmlns:a16="http://schemas.microsoft.com/office/drawing/2014/main" id="{F9BF62AC-7373-315F-A2CE-62B98B713B40}"/>
            </a:ext>
          </a:extLst>
        </p:cNvPr>
        <p:cNvGrpSpPr/>
        <p:nvPr/>
      </p:nvGrpSpPr>
      <p:grpSpPr>
        <a:xfrm>
          <a:off x="0" y="0"/>
          <a:ext cx="0" cy="0"/>
          <a:chOff x="0" y="0"/>
          <a:chExt cx="0" cy="0"/>
        </a:xfrm>
      </p:grpSpPr>
      <p:sp>
        <p:nvSpPr>
          <p:cNvPr id="413" name="Google Shape;413;p30">
            <a:extLst>
              <a:ext uri="{FF2B5EF4-FFF2-40B4-BE49-F238E27FC236}">
                <a16:creationId xmlns:a16="http://schemas.microsoft.com/office/drawing/2014/main" id="{8BEFCBF2-4683-4190-93AD-3FD9708E29A2}"/>
              </a:ext>
            </a:extLst>
          </p:cNvPr>
          <p:cNvSpPr txBox="1">
            <a:spLocks noGrp="1"/>
          </p:cNvSpPr>
          <p:nvPr>
            <p:ph type="title"/>
          </p:nvPr>
        </p:nvSpPr>
        <p:spPr>
          <a:xfrm>
            <a:off x="720000" y="19990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What Makes SEOP Unique</a:t>
            </a:r>
            <a:endParaRPr dirty="0"/>
          </a:p>
        </p:txBody>
      </p:sp>
      <p:sp>
        <p:nvSpPr>
          <p:cNvPr id="414" name="Google Shape;414;p30">
            <a:extLst>
              <a:ext uri="{FF2B5EF4-FFF2-40B4-BE49-F238E27FC236}">
                <a16:creationId xmlns:a16="http://schemas.microsoft.com/office/drawing/2014/main" id="{5A66C4A4-C4FE-2D40-714B-E9C63FD3C664}"/>
              </a:ext>
            </a:extLst>
          </p:cNvPr>
          <p:cNvSpPr txBox="1">
            <a:spLocks noGrp="1"/>
          </p:cNvSpPr>
          <p:nvPr>
            <p:ph type="title" idx="4294967295"/>
          </p:nvPr>
        </p:nvSpPr>
        <p:spPr>
          <a:xfrm>
            <a:off x="779489" y="1789426"/>
            <a:ext cx="1235075" cy="8413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bg2">
                    <a:lumMod val="75000"/>
                  </a:schemeClr>
                </a:solidFill>
              </a:rPr>
              <a:t>03</a:t>
            </a:r>
            <a:endParaRPr dirty="0">
              <a:solidFill>
                <a:schemeClr val="bg2">
                  <a:lumMod val="75000"/>
                </a:schemeClr>
              </a:solidFill>
            </a:endParaRPr>
          </a:p>
        </p:txBody>
      </p:sp>
      <p:pic>
        <p:nvPicPr>
          <p:cNvPr id="2" name="Picture 1" descr="A red sign with white text&#10;&#10;Description automatically generated">
            <a:extLst>
              <a:ext uri="{FF2B5EF4-FFF2-40B4-BE49-F238E27FC236}">
                <a16:creationId xmlns:a16="http://schemas.microsoft.com/office/drawing/2014/main" id="{5BB1BBB3-1341-4DE2-E574-800C0FBAFC8D}"/>
              </a:ext>
            </a:extLst>
          </p:cNvPr>
          <p:cNvPicPr>
            <a:picLocks noChangeAspect="1"/>
          </p:cNvPicPr>
          <p:nvPr/>
        </p:nvPicPr>
        <p:blipFill>
          <a:blip r:embed="rId3"/>
          <a:stretch>
            <a:fillRect/>
          </a:stretch>
        </p:blipFill>
        <p:spPr>
          <a:xfrm>
            <a:off x="6775555" y="362687"/>
            <a:ext cx="1484026" cy="539444"/>
          </a:xfrm>
          <a:prstGeom prst="rect">
            <a:avLst/>
          </a:prstGeom>
        </p:spPr>
      </p:pic>
    </p:spTree>
    <p:extLst>
      <p:ext uri="{BB962C8B-B14F-4D97-AF65-F5344CB8AC3E}">
        <p14:creationId xmlns:p14="http://schemas.microsoft.com/office/powerpoint/2010/main" val="921761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7229929E-B17E-87BD-914B-6B17B872356C}"/>
              </a:ext>
            </a:extLst>
          </p:cNvPr>
          <p:cNvSpPr txBox="1">
            <a:spLocks/>
          </p:cNvSpPr>
          <p:nvPr/>
        </p:nvSpPr>
        <p:spPr>
          <a:xfrm>
            <a:off x="434340" y="251809"/>
            <a:ext cx="8709660" cy="543185"/>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625" b="1" dirty="0">
                <a:solidFill>
                  <a:schemeClr val="tx1"/>
                </a:solidFill>
                <a:latin typeface="Ubuntu" panose="020B0504030602030204" pitchFamily="34" charset="0"/>
              </a:rPr>
              <a:t>Value Preposition</a:t>
            </a:r>
          </a:p>
        </p:txBody>
      </p:sp>
      <p:sp>
        <p:nvSpPr>
          <p:cNvPr id="10" name="Google Shape;432;p32">
            <a:extLst>
              <a:ext uri="{FF2B5EF4-FFF2-40B4-BE49-F238E27FC236}">
                <a16:creationId xmlns:a16="http://schemas.microsoft.com/office/drawing/2014/main" id="{0865D49A-8C68-A9D3-8E4A-7528AC2D02FE}"/>
              </a:ext>
            </a:extLst>
          </p:cNvPr>
          <p:cNvSpPr txBox="1">
            <a:spLocks/>
          </p:cNvSpPr>
          <p:nvPr/>
        </p:nvSpPr>
        <p:spPr>
          <a:xfrm>
            <a:off x="274532" y="1913900"/>
            <a:ext cx="2515046" cy="1501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115000"/>
              </a:lnSpc>
              <a:spcAft>
                <a:spcPts val="800"/>
              </a:spcAft>
              <a:buSzPts val="1000"/>
              <a:buFont typeface="Symbol" panose="05050102010706020507" pitchFamily="18" charset="2"/>
              <a:buChar char=""/>
              <a:tabLst>
                <a:tab pos="457200" algn="l"/>
              </a:tabLst>
            </a:pPr>
            <a:r>
              <a:rPr lang="en-GB" sz="1200" kern="100">
                <a:latin typeface="Ubuntu" panose="020B0504030602030204" pitchFamily="34" charset="0"/>
                <a:ea typeface="Aptos" panose="020B0004020202020204" pitchFamily="34" charset="0"/>
                <a:cs typeface="Times New Roman" panose="02020603050405020304" pitchFamily="18" charset="0"/>
              </a:rPr>
              <a:t>While competitors focus on </a:t>
            </a:r>
            <a:r>
              <a:rPr lang="en-GB" sz="1200" b="1" kern="100">
                <a:latin typeface="Ubuntu" panose="020B0504030602030204" pitchFamily="34" charset="0"/>
                <a:ea typeface="Aptos" panose="020B0004020202020204" pitchFamily="34" charset="0"/>
                <a:cs typeface="Times New Roman" panose="02020603050405020304" pitchFamily="18" charset="0"/>
              </a:rPr>
              <a:t>optimizing tariffs</a:t>
            </a:r>
            <a:r>
              <a:rPr lang="en-GB" sz="1200" kern="100">
                <a:latin typeface="Ubuntu" panose="020B0504030602030204" pitchFamily="34" charset="0"/>
                <a:ea typeface="Aptos" panose="020B0004020202020204" pitchFamily="34" charset="0"/>
                <a:cs typeface="Times New Roman" panose="02020603050405020304" pitchFamily="18" charset="0"/>
              </a:rPr>
              <a:t>, SEOP identifies broader correlations:</a:t>
            </a:r>
            <a:endParaRPr lang="en-GB" kern="100">
              <a:latin typeface="Ubuntu" panose="020B0504030602030204" pitchFamily="34" charset="0"/>
              <a:ea typeface="Aptos" panose="020B0004020202020204" pitchFamily="34" charset="0"/>
              <a:cs typeface="Times New Roman" panose="02020603050405020304" pitchFamily="18" charset="0"/>
            </a:endParaRPr>
          </a:p>
          <a:p>
            <a:pPr marL="342900" indent="-342900">
              <a:lnSpc>
                <a:spcPct val="115000"/>
              </a:lnSpc>
              <a:spcAft>
                <a:spcPts val="800"/>
              </a:spcAft>
              <a:buSzPts val="1000"/>
              <a:buFont typeface="Symbol" panose="05050102010706020507" pitchFamily="18" charset="2"/>
              <a:buChar char=""/>
              <a:tabLst>
                <a:tab pos="457200" algn="l"/>
              </a:tabLst>
            </a:pPr>
            <a:r>
              <a:rPr lang="en-GB" sz="1200" kern="100">
                <a:latin typeface="Ubuntu" panose="020B0504030602030204" pitchFamily="34" charset="0"/>
                <a:ea typeface="Aptos" panose="020B0004020202020204" pitchFamily="34" charset="0"/>
                <a:cs typeface="Times New Roman" panose="02020603050405020304" pitchFamily="18" charset="0"/>
              </a:rPr>
              <a:t>Example: Predicting and managing system-level inefficiencies (e.g., heat pump oversupply) based on energy production/consumption patterns.</a:t>
            </a:r>
          </a:p>
          <a:p>
            <a:endParaRPr lang="en-GB" dirty="0"/>
          </a:p>
        </p:txBody>
      </p:sp>
      <p:sp>
        <p:nvSpPr>
          <p:cNvPr id="12" name="Google Shape;432;p32">
            <a:extLst>
              <a:ext uri="{FF2B5EF4-FFF2-40B4-BE49-F238E27FC236}">
                <a16:creationId xmlns:a16="http://schemas.microsoft.com/office/drawing/2014/main" id="{FA9BBF3D-8FDB-36BA-06D6-2209CB9A8A6E}"/>
              </a:ext>
            </a:extLst>
          </p:cNvPr>
          <p:cNvSpPr txBox="1">
            <a:spLocks/>
          </p:cNvSpPr>
          <p:nvPr/>
        </p:nvSpPr>
        <p:spPr>
          <a:xfrm>
            <a:off x="2939771" y="1959213"/>
            <a:ext cx="2515046" cy="26604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1pPr>
            <a:lvl2pPr marL="914400" marR="0" lvl="1"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2pPr>
            <a:lvl3pPr marL="1371600" marR="0" lvl="2"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3pPr>
            <a:lvl4pPr marL="1828800" marR="0" lvl="3"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4pPr>
            <a:lvl5pPr marL="2286000" marR="0" lvl="4"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5pPr>
            <a:lvl6pPr marL="2743200" marR="0" lvl="5"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6pPr>
            <a:lvl7pPr marL="3200400" marR="0" lvl="6"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7pPr>
            <a:lvl8pPr marL="3657600" marR="0" lvl="7"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8pPr>
            <a:lvl9pPr marL="4114800" marR="0" lvl="8"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9pPr>
          </a:lstStyle>
          <a:p>
            <a:pPr>
              <a:lnSpc>
                <a:spcPct val="115000"/>
              </a:lnSpc>
              <a:spcAft>
                <a:spcPts val="800"/>
              </a:spcAft>
            </a:pPr>
            <a:r>
              <a:rPr lang="en-GB" kern="100" dirty="0">
                <a:effectLst/>
                <a:latin typeface="Ubuntu" panose="020B0504030602030204" pitchFamily="34" charset="0"/>
                <a:ea typeface="Aptos" panose="020B0004020202020204" pitchFamily="34" charset="0"/>
                <a:cs typeface="Times New Roman" panose="02020603050405020304" pitchFamily="18" charset="0"/>
              </a:rPr>
              <a:t>SEOP's knowledge graph </a:t>
            </a:r>
            <a:r>
              <a:rPr lang="en-GB" b="1" kern="100" dirty="0">
                <a:effectLst/>
                <a:latin typeface="Ubuntu" panose="020B0504030602030204" pitchFamily="34" charset="0"/>
                <a:ea typeface="Aptos" panose="020B0004020202020204" pitchFamily="34" charset="0"/>
                <a:cs typeface="Times New Roman" panose="02020603050405020304" pitchFamily="18" charset="0"/>
              </a:rPr>
              <a:t>learns and evolves</a:t>
            </a:r>
            <a:r>
              <a:rPr lang="en-GB" kern="100" dirty="0">
                <a:effectLst/>
                <a:latin typeface="Ubuntu" panose="020B0504030602030204" pitchFamily="34" charset="0"/>
                <a:ea typeface="Aptos" panose="020B0004020202020204" pitchFamily="34" charset="0"/>
                <a:cs typeface="Times New Roman" panose="02020603050405020304" pitchFamily="18" charset="0"/>
              </a:rPr>
              <a:t>:</a:t>
            </a:r>
          </a:p>
          <a:p>
            <a:pPr>
              <a:lnSpc>
                <a:spcPct val="115000"/>
              </a:lnSpc>
              <a:spcAft>
                <a:spcPts val="800"/>
              </a:spcAft>
            </a:pPr>
            <a:r>
              <a:rPr lang="en-GB" kern="100" dirty="0">
                <a:effectLst/>
                <a:latin typeface="Ubuntu" panose="020B0504030602030204" pitchFamily="34" charset="0"/>
                <a:ea typeface="Aptos" panose="020B0004020202020204" pitchFamily="34" charset="0"/>
                <a:cs typeface="Times New Roman" panose="02020603050405020304" pitchFamily="18" charset="0"/>
              </a:rPr>
              <a:t>Adds new devices (e.g., wind turbines or electric vehicles) without extensive reconfiguration.</a:t>
            </a:r>
          </a:p>
          <a:p>
            <a:pPr>
              <a:lnSpc>
                <a:spcPct val="115000"/>
              </a:lnSpc>
              <a:spcAft>
                <a:spcPts val="800"/>
              </a:spcAft>
            </a:pPr>
            <a:r>
              <a:rPr lang="en-GB" kern="100" dirty="0">
                <a:effectLst/>
                <a:latin typeface="Ubuntu" panose="020B0504030602030204" pitchFamily="34" charset="0"/>
                <a:ea typeface="Aptos" panose="020B0004020202020204" pitchFamily="34" charset="0"/>
                <a:cs typeface="Times New Roman" panose="02020603050405020304" pitchFamily="18" charset="0"/>
              </a:rPr>
              <a:t>Generates context-rich energy insights (e.g., grid constraints + device efficiency).</a:t>
            </a:r>
          </a:p>
        </p:txBody>
      </p:sp>
      <p:sp>
        <p:nvSpPr>
          <p:cNvPr id="13" name="Google Shape;432;p32">
            <a:extLst>
              <a:ext uri="{FF2B5EF4-FFF2-40B4-BE49-F238E27FC236}">
                <a16:creationId xmlns:a16="http://schemas.microsoft.com/office/drawing/2014/main" id="{2DF09466-7905-FC51-403B-F0D39E9D76A7}"/>
              </a:ext>
            </a:extLst>
          </p:cNvPr>
          <p:cNvSpPr txBox="1">
            <a:spLocks/>
          </p:cNvSpPr>
          <p:nvPr/>
        </p:nvSpPr>
        <p:spPr>
          <a:xfrm>
            <a:off x="5758725" y="1894224"/>
            <a:ext cx="2515046" cy="29635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1pPr>
            <a:lvl2pPr marL="914400" marR="0" lvl="1"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2pPr>
            <a:lvl3pPr marL="1371600" marR="0" lvl="2"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3pPr>
            <a:lvl4pPr marL="1828800" marR="0" lvl="3"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4pPr>
            <a:lvl5pPr marL="2286000" marR="0" lvl="4"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5pPr>
            <a:lvl6pPr marL="2743200" marR="0" lvl="5"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6pPr>
            <a:lvl7pPr marL="3200400" marR="0" lvl="6"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7pPr>
            <a:lvl8pPr marL="3657600" marR="0" lvl="7"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8pPr>
            <a:lvl9pPr marL="4114800" marR="0" lvl="8"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9pPr>
          </a:lstStyle>
          <a:p>
            <a:pPr>
              <a:lnSpc>
                <a:spcPct val="115000"/>
              </a:lnSpc>
              <a:spcAft>
                <a:spcPts val="800"/>
              </a:spcAft>
            </a:pPr>
            <a:r>
              <a:rPr lang="en-GB" kern="100" dirty="0">
                <a:effectLst/>
                <a:latin typeface="Ubuntu" panose="020B0504030602030204" pitchFamily="34" charset="0"/>
                <a:ea typeface="Aptos" panose="020B0004020202020204" pitchFamily="34" charset="0"/>
                <a:cs typeface="Times New Roman" panose="02020603050405020304" pitchFamily="18" charset="0"/>
              </a:rPr>
              <a:t>Instead of being a generic platform, SEOP focuses initially on </a:t>
            </a:r>
            <a:r>
              <a:rPr lang="en-GB" b="1" kern="100" dirty="0">
                <a:effectLst/>
                <a:latin typeface="Ubuntu" panose="020B0504030602030204" pitchFamily="34" charset="0"/>
                <a:ea typeface="Aptos" panose="020B0004020202020204" pitchFamily="34" charset="0"/>
                <a:cs typeface="Times New Roman" panose="02020603050405020304" pitchFamily="18" charset="0"/>
              </a:rPr>
              <a:t>homeowners</a:t>
            </a:r>
            <a:r>
              <a:rPr lang="en-GB" kern="100" dirty="0">
                <a:effectLst/>
                <a:latin typeface="Ubuntu" panose="020B0504030602030204" pitchFamily="34" charset="0"/>
                <a:ea typeface="Aptos" panose="020B0004020202020204" pitchFamily="34" charset="0"/>
                <a:cs typeface="Times New Roman" panose="02020603050405020304" pitchFamily="18" charset="0"/>
              </a:rPr>
              <a:t> who:</a:t>
            </a:r>
          </a:p>
          <a:p>
            <a:pPr>
              <a:lnSpc>
                <a:spcPct val="115000"/>
              </a:lnSpc>
              <a:spcAft>
                <a:spcPts val="800"/>
              </a:spcAft>
            </a:pPr>
            <a:r>
              <a:rPr lang="en-GB" kern="100" dirty="0">
                <a:effectLst/>
                <a:latin typeface="Ubuntu" panose="020B0504030602030204" pitchFamily="34" charset="0"/>
                <a:ea typeface="Aptos" panose="020B0004020202020204" pitchFamily="34" charset="0"/>
                <a:cs typeface="Times New Roman" panose="02020603050405020304" pitchFamily="18" charset="0"/>
              </a:rPr>
              <a:t>Already own or are planning to own multiple energy devices.</a:t>
            </a:r>
          </a:p>
          <a:p>
            <a:pPr>
              <a:lnSpc>
                <a:spcPct val="115000"/>
              </a:lnSpc>
              <a:spcAft>
                <a:spcPts val="800"/>
              </a:spcAft>
            </a:pPr>
            <a:r>
              <a:rPr lang="en-GB" kern="100" dirty="0">
                <a:effectLst/>
                <a:latin typeface="Ubuntu" panose="020B0504030602030204" pitchFamily="34" charset="0"/>
                <a:ea typeface="Aptos" panose="020B0004020202020204" pitchFamily="34" charset="0"/>
                <a:cs typeface="Times New Roman" panose="02020603050405020304" pitchFamily="18" charset="0"/>
              </a:rPr>
              <a:t>Want actionable guidance, not just data aggregation</a:t>
            </a:r>
          </a:p>
          <a:p>
            <a:pPr marL="0" indent="0"/>
            <a:endParaRPr lang="en-GB" dirty="0"/>
          </a:p>
        </p:txBody>
      </p:sp>
      <p:sp>
        <p:nvSpPr>
          <p:cNvPr id="14" name="Google Shape;430;p32">
            <a:extLst>
              <a:ext uri="{FF2B5EF4-FFF2-40B4-BE49-F238E27FC236}">
                <a16:creationId xmlns:a16="http://schemas.microsoft.com/office/drawing/2014/main" id="{C180B8CD-FBB7-C39D-9CDF-FF6820164BC2}"/>
              </a:ext>
            </a:extLst>
          </p:cNvPr>
          <p:cNvSpPr txBox="1">
            <a:spLocks/>
          </p:cNvSpPr>
          <p:nvPr/>
        </p:nvSpPr>
        <p:spPr>
          <a:xfrm>
            <a:off x="424725" y="1255062"/>
            <a:ext cx="2305500" cy="572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800" b="1" dirty="0">
                <a:solidFill>
                  <a:schemeClr val="tx2"/>
                </a:solidFill>
                <a:latin typeface="Montserrat" panose="00000500000000000000" pitchFamily="2" charset="0"/>
              </a:rPr>
              <a:t>Beyond Tariff-Based Systems</a:t>
            </a:r>
          </a:p>
        </p:txBody>
      </p:sp>
      <p:sp>
        <p:nvSpPr>
          <p:cNvPr id="15" name="Google Shape;431;p32">
            <a:extLst>
              <a:ext uri="{FF2B5EF4-FFF2-40B4-BE49-F238E27FC236}">
                <a16:creationId xmlns:a16="http://schemas.microsoft.com/office/drawing/2014/main" id="{AE223FE6-B439-5B12-69A2-EC2EF5EB7800}"/>
              </a:ext>
            </a:extLst>
          </p:cNvPr>
          <p:cNvSpPr txBox="1">
            <a:spLocks/>
          </p:cNvSpPr>
          <p:nvPr/>
        </p:nvSpPr>
        <p:spPr>
          <a:xfrm>
            <a:off x="3196498" y="1272287"/>
            <a:ext cx="2305500" cy="572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800" b="1" dirty="0">
                <a:solidFill>
                  <a:srgbClr val="FF0000"/>
                </a:solidFill>
                <a:latin typeface="Montserrat" panose="00000500000000000000" pitchFamily="2" charset="0"/>
              </a:rPr>
              <a:t>Ontology-Driven Intelligence</a:t>
            </a:r>
          </a:p>
        </p:txBody>
      </p:sp>
      <p:sp>
        <p:nvSpPr>
          <p:cNvPr id="16" name="Google Shape;435;p32">
            <a:extLst>
              <a:ext uri="{FF2B5EF4-FFF2-40B4-BE49-F238E27FC236}">
                <a16:creationId xmlns:a16="http://schemas.microsoft.com/office/drawing/2014/main" id="{8FF2A8CF-6780-1194-3281-6367F7F6392E}"/>
              </a:ext>
            </a:extLst>
          </p:cNvPr>
          <p:cNvSpPr txBox="1">
            <a:spLocks/>
          </p:cNvSpPr>
          <p:nvPr/>
        </p:nvSpPr>
        <p:spPr>
          <a:xfrm>
            <a:off x="6118464" y="1341200"/>
            <a:ext cx="2305500" cy="572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800" b="1">
                <a:solidFill>
                  <a:srgbClr val="7030A0"/>
                </a:solidFill>
                <a:latin typeface="Montserrat" panose="00000500000000000000" pitchFamily="2" charset="0"/>
              </a:rPr>
              <a:t>Focused Use Cases</a:t>
            </a:r>
            <a:endParaRPr lang="en-GB" sz="1800" b="1" dirty="0">
              <a:solidFill>
                <a:srgbClr val="7030A0"/>
              </a:solidFill>
              <a:latin typeface="Montserrat" panose="00000500000000000000" pitchFamily="2" charset="0"/>
            </a:endParaRPr>
          </a:p>
        </p:txBody>
      </p:sp>
      <p:pic>
        <p:nvPicPr>
          <p:cNvPr id="22" name="Picture 21" descr="A red sign with white text&#10;&#10;Description automatically generated">
            <a:extLst>
              <a:ext uri="{FF2B5EF4-FFF2-40B4-BE49-F238E27FC236}">
                <a16:creationId xmlns:a16="http://schemas.microsoft.com/office/drawing/2014/main" id="{0A31BF9B-910C-8E81-081A-FCE8F3922DDF}"/>
              </a:ext>
            </a:extLst>
          </p:cNvPr>
          <p:cNvPicPr>
            <a:picLocks noChangeAspect="1"/>
          </p:cNvPicPr>
          <p:nvPr/>
        </p:nvPicPr>
        <p:blipFill>
          <a:blip r:embed="rId2"/>
          <a:stretch>
            <a:fillRect/>
          </a:stretch>
        </p:blipFill>
        <p:spPr>
          <a:xfrm>
            <a:off x="6939938" y="255522"/>
            <a:ext cx="1484026" cy="539444"/>
          </a:xfrm>
          <a:prstGeom prst="rect">
            <a:avLst/>
          </a:prstGeom>
        </p:spPr>
      </p:pic>
    </p:spTree>
    <p:extLst>
      <p:ext uri="{BB962C8B-B14F-4D97-AF65-F5344CB8AC3E}">
        <p14:creationId xmlns:p14="http://schemas.microsoft.com/office/powerpoint/2010/main" val="3888531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89F7C-60C6-31F2-02BB-D6D6AC0F909F}"/>
            </a:ext>
          </a:extLst>
        </p:cNvPr>
        <p:cNvGrpSpPr/>
        <p:nvPr/>
      </p:nvGrpSpPr>
      <p:grpSpPr>
        <a:xfrm>
          <a:off x="0" y="0"/>
          <a:ext cx="0" cy="0"/>
          <a:chOff x="0" y="0"/>
          <a:chExt cx="0" cy="0"/>
        </a:xfrm>
      </p:grpSpPr>
      <p:sp>
        <p:nvSpPr>
          <p:cNvPr id="2" name="Google Shape;441;p33">
            <a:extLst>
              <a:ext uri="{FF2B5EF4-FFF2-40B4-BE49-F238E27FC236}">
                <a16:creationId xmlns:a16="http://schemas.microsoft.com/office/drawing/2014/main" id="{0C8C1A11-B563-4437-D14E-F540B27AE4B1}"/>
              </a:ext>
            </a:extLst>
          </p:cNvPr>
          <p:cNvSpPr txBox="1">
            <a:spLocks/>
          </p:cNvSpPr>
          <p:nvPr/>
        </p:nvSpPr>
        <p:spPr>
          <a:xfrm>
            <a:off x="298960" y="158675"/>
            <a:ext cx="6873833"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b="1" kern="100" dirty="0">
                <a:latin typeface="Aptos" panose="020B0004020202020204" pitchFamily="34" charset="0"/>
                <a:ea typeface="Aptos" panose="020B0004020202020204" pitchFamily="34" charset="0"/>
                <a:cs typeface="Times New Roman" panose="02020603050405020304" pitchFamily="18" charset="0"/>
              </a:rPr>
              <a:t>Key Differentiation: SEOP vs. 1KOMMA5°</a:t>
            </a:r>
            <a:br>
              <a:rPr lang="en-GB" sz="2800" kern="100" dirty="0">
                <a:latin typeface="Aptos" panose="020B0004020202020204" pitchFamily="34" charset="0"/>
                <a:ea typeface="Aptos" panose="020B0004020202020204" pitchFamily="34" charset="0"/>
                <a:cs typeface="Times New Roman" panose="02020603050405020304" pitchFamily="18" charset="0"/>
              </a:rPr>
            </a:br>
            <a:endParaRPr lang="en-GB" sz="2800" dirty="0"/>
          </a:p>
        </p:txBody>
      </p:sp>
      <p:sp>
        <p:nvSpPr>
          <p:cNvPr id="3" name="Google Shape;442;p33">
            <a:extLst>
              <a:ext uri="{FF2B5EF4-FFF2-40B4-BE49-F238E27FC236}">
                <a16:creationId xmlns:a16="http://schemas.microsoft.com/office/drawing/2014/main" id="{E9137048-5FD2-5453-DE1B-8C6252254456}"/>
              </a:ext>
            </a:extLst>
          </p:cNvPr>
          <p:cNvSpPr txBox="1">
            <a:spLocks/>
          </p:cNvSpPr>
          <p:nvPr/>
        </p:nvSpPr>
        <p:spPr>
          <a:xfrm>
            <a:off x="298960" y="1690236"/>
            <a:ext cx="4206366" cy="300823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000"/>
              <a:tabLst>
                <a:tab pos="457200" algn="l"/>
              </a:tabLst>
            </a:pPr>
            <a:r>
              <a:rPr lang="en-GB" sz="1200" b="1" kern="100" dirty="0">
                <a:latin typeface="Ubuntu" panose="020B0504030602030204" pitchFamily="34" charset="0"/>
                <a:ea typeface="Aptos" panose="020B0004020202020204" pitchFamily="34" charset="0"/>
                <a:cs typeface="Times New Roman" panose="02020603050405020304" pitchFamily="18" charset="0"/>
              </a:rPr>
              <a:t>SEOP</a:t>
            </a:r>
            <a:r>
              <a:rPr lang="en-GB" sz="1200" kern="100" dirty="0">
                <a:latin typeface="Ubuntu" panose="020B0504030602030204" pitchFamily="34" charset="0"/>
                <a:ea typeface="Aptos" panose="020B0004020202020204" pitchFamily="34" charset="0"/>
                <a:cs typeface="Times New Roman" panose="02020603050405020304" pitchFamily="18" charset="0"/>
              </a:rPr>
              <a:t> uses knowledge graphs to </a:t>
            </a:r>
            <a:r>
              <a:rPr lang="en-GB" sz="1200" b="1" kern="100" dirty="0">
                <a:latin typeface="Ubuntu" panose="020B0504030602030204" pitchFamily="34" charset="0"/>
                <a:ea typeface="Aptos" panose="020B0004020202020204" pitchFamily="34" charset="0"/>
                <a:cs typeface="Times New Roman" panose="02020603050405020304" pitchFamily="18" charset="0"/>
              </a:rPr>
              <a:t>map relationships and contextual data</a:t>
            </a:r>
            <a:r>
              <a:rPr lang="en-GB" sz="1200" kern="100" dirty="0">
                <a:latin typeface="Ubuntu" panose="020B0504030602030204" pitchFamily="34" charset="0"/>
                <a:ea typeface="Aptos" panose="020B0004020202020204" pitchFamily="34" charset="0"/>
                <a:cs typeface="Times New Roman" panose="02020603050405020304" pitchFamily="18" charset="0"/>
              </a:rPr>
              <a:t> at a highly granular level. This includes:</a:t>
            </a:r>
          </a:p>
          <a:p>
            <a:pPr marL="457200" lvl="1">
              <a:buSzPts val="1000"/>
              <a:tabLst>
                <a:tab pos="914400" algn="l"/>
              </a:tabLst>
            </a:pPr>
            <a:r>
              <a:rPr lang="en-GB" sz="1200" kern="100" dirty="0">
                <a:latin typeface="Ubuntu" panose="020B0504030602030204" pitchFamily="34" charset="0"/>
                <a:ea typeface="Aptos" panose="020B0004020202020204" pitchFamily="34" charset="0"/>
                <a:cs typeface="Times New Roman" panose="02020603050405020304" pitchFamily="18" charset="0"/>
              </a:rPr>
              <a:t>Weather patterns tied to localized microclimates.</a:t>
            </a:r>
          </a:p>
          <a:p>
            <a:pPr marL="457200" lvl="1">
              <a:buSzPts val="1000"/>
              <a:tabLst>
                <a:tab pos="914400" algn="l"/>
              </a:tabLst>
            </a:pPr>
            <a:endParaRPr lang="en-GB" sz="1200" kern="100" dirty="0">
              <a:latin typeface="Ubuntu" panose="020B0504030602030204" pitchFamily="34" charset="0"/>
              <a:ea typeface="Aptos" panose="020B0004020202020204" pitchFamily="34" charset="0"/>
              <a:cs typeface="Times New Roman" panose="02020603050405020304" pitchFamily="18" charset="0"/>
            </a:endParaRPr>
          </a:p>
          <a:p>
            <a:pPr marL="457200" lvl="1">
              <a:buSzPts val="1000"/>
              <a:tabLst>
                <a:tab pos="914400" algn="l"/>
              </a:tabLst>
            </a:pPr>
            <a:r>
              <a:rPr lang="en-GB" sz="1200" kern="100" dirty="0">
                <a:latin typeface="Ubuntu" panose="020B0504030602030204" pitchFamily="34" charset="0"/>
                <a:ea typeface="Aptos" panose="020B0004020202020204" pitchFamily="34" charset="0"/>
                <a:cs typeface="Times New Roman" panose="02020603050405020304" pitchFamily="18" charset="0"/>
              </a:rPr>
              <a:t>Device health data (e.g., aging battery performance).</a:t>
            </a:r>
          </a:p>
          <a:p>
            <a:pPr marL="457200" lvl="1">
              <a:buSzPts val="1000"/>
              <a:tabLst>
                <a:tab pos="914400" algn="l"/>
              </a:tabLst>
            </a:pPr>
            <a:endParaRPr lang="en-GB" sz="1200" kern="100" dirty="0">
              <a:latin typeface="Ubuntu" panose="020B0504030602030204" pitchFamily="34" charset="0"/>
              <a:ea typeface="Aptos" panose="020B0004020202020204" pitchFamily="34" charset="0"/>
              <a:cs typeface="Times New Roman" panose="02020603050405020304" pitchFamily="18" charset="0"/>
            </a:endParaRPr>
          </a:p>
          <a:p>
            <a:pPr marL="457200" lvl="1">
              <a:buSzPts val="1000"/>
              <a:tabLst>
                <a:tab pos="914400" algn="l"/>
              </a:tabLst>
            </a:pPr>
            <a:r>
              <a:rPr lang="en-GB" sz="1200" kern="100" dirty="0">
                <a:latin typeface="Ubuntu" panose="020B0504030602030204" pitchFamily="34" charset="0"/>
                <a:ea typeface="Aptos" panose="020B0004020202020204" pitchFamily="34" charset="0"/>
                <a:cs typeface="Times New Roman" panose="02020603050405020304" pitchFamily="18" charset="0"/>
              </a:rPr>
              <a:t>Socioeconomic data (e.g., local tariff structures, household income trends).</a:t>
            </a:r>
          </a:p>
          <a:p>
            <a:pPr>
              <a:buSzPts val="1000"/>
              <a:tabLst>
                <a:tab pos="457200" algn="l"/>
              </a:tabLst>
            </a:pPr>
            <a:r>
              <a:rPr lang="en-GB" sz="1200" kern="100" dirty="0">
                <a:latin typeface="Ubuntu" panose="020B0504030602030204" pitchFamily="34" charset="0"/>
                <a:ea typeface="Aptos" panose="020B0004020202020204" pitchFamily="34" charset="0"/>
                <a:cs typeface="Times New Roman" panose="02020603050405020304" pitchFamily="18" charset="0"/>
              </a:rPr>
              <a:t>This context-awareness goes </a:t>
            </a:r>
            <a:r>
              <a:rPr lang="en-GB" sz="1200" b="1" kern="100" dirty="0">
                <a:latin typeface="Ubuntu" panose="020B0504030602030204" pitchFamily="34" charset="0"/>
                <a:ea typeface="Aptos" panose="020B0004020202020204" pitchFamily="34" charset="0"/>
                <a:cs typeface="Times New Roman" panose="02020603050405020304" pitchFamily="18" charset="0"/>
              </a:rPr>
              <a:t>beyond simple energy production/consumption matching</a:t>
            </a:r>
            <a:r>
              <a:rPr lang="en-GB" sz="1200" kern="100" dirty="0">
                <a:latin typeface="Ubuntu" panose="020B0504030602030204" pitchFamily="34" charset="0"/>
                <a:ea typeface="Aptos" panose="020B0004020202020204" pitchFamily="34" charset="0"/>
                <a:cs typeface="Times New Roman" panose="02020603050405020304" pitchFamily="18" charset="0"/>
              </a:rPr>
              <a:t> offered by 1KOMMA5°.</a:t>
            </a:r>
          </a:p>
          <a:p>
            <a:endParaRPr lang="en-GB" dirty="0"/>
          </a:p>
        </p:txBody>
      </p:sp>
      <p:sp>
        <p:nvSpPr>
          <p:cNvPr id="4" name="Google Shape;443;p33">
            <a:extLst>
              <a:ext uri="{FF2B5EF4-FFF2-40B4-BE49-F238E27FC236}">
                <a16:creationId xmlns:a16="http://schemas.microsoft.com/office/drawing/2014/main" id="{D13DB5D4-2D1F-0DEA-C42E-7BD9B4F4B9B7}"/>
              </a:ext>
            </a:extLst>
          </p:cNvPr>
          <p:cNvSpPr txBox="1">
            <a:spLocks/>
          </p:cNvSpPr>
          <p:nvPr/>
        </p:nvSpPr>
        <p:spPr>
          <a:xfrm>
            <a:off x="4638674" y="1690236"/>
            <a:ext cx="4206365" cy="270188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000"/>
              <a:tabLst>
                <a:tab pos="457200" algn="l"/>
              </a:tabLst>
            </a:pPr>
            <a:r>
              <a:rPr lang="en-GB" sz="1200" kern="100" dirty="0">
                <a:latin typeface="Ubuntu" panose="020B0504030602030204" pitchFamily="34" charset="0"/>
                <a:ea typeface="Aptos" panose="020B0004020202020204" pitchFamily="34" charset="0"/>
                <a:cs typeface="Times New Roman" panose="02020603050405020304" pitchFamily="18" charset="0"/>
              </a:rPr>
              <a:t>1KOMMA5° might optimize based on a drop in solar output by increasing grid energy usage when prices are low.</a:t>
            </a:r>
          </a:p>
          <a:p>
            <a:pPr>
              <a:buSzPts val="1000"/>
              <a:tabLst>
                <a:tab pos="457200" algn="l"/>
              </a:tabLst>
            </a:pPr>
            <a:endParaRPr lang="en-GB" kern="100" dirty="0">
              <a:latin typeface="Ubuntu" panose="020B0504030602030204" pitchFamily="34" charset="0"/>
              <a:ea typeface="Aptos" panose="020B0004020202020204" pitchFamily="34" charset="0"/>
              <a:cs typeface="Times New Roman" panose="02020603050405020304" pitchFamily="18" charset="0"/>
            </a:endParaRPr>
          </a:p>
          <a:p>
            <a:pPr>
              <a:buSzPts val="1000"/>
              <a:tabLst>
                <a:tab pos="457200" algn="l"/>
              </a:tabLst>
            </a:pPr>
            <a:r>
              <a:rPr lang="en-GB" sz="1200" b="1" kern="100" dirty="0">
                <a:latin typeface="Ubuntu" panose="020B0504030602030204" pitchFamily="34" charset="0"/>
                <a:ea typeface="Aptos" panose="020B0004020202020204" pitchFamily="34" charset="0"/>
                <a:cs typeface="Times New Roman" panose="02020603050405020304" pitchFamily="18" charset="0"/>
              </a:rPr>
              <a:t>SEOP</a:t>
            </a:r>
            <a:r>
              <a:rPr lang="en-GB" sz="1200" kern="100" dirty="0">
                <a:latin typeface="Ubuntu" panose="020B0504030602030204" pitchFamily="34" charset="0"/>
                <a:ea typeface="Aptos" panose="020B0004020202020204" pitchFamily="34" charset="0"/>
                <a:cs typeface="Times New Roman" panose="02020603050405020304" pitchFamily="18" charset="0"/>
              </a:rPr>
              <a:t> can simulate:</a:t>
            </a:r>
          </a:p>
          <a:p>
            <a:pPr marL="742950" lvl="1" indent="-285750">
              <a:buSzPts val="1000"/>
              <a:buFont typeface="Courier New" panose="02070309020205020404" pitchFamily="49" charset="0"/>
              <a:buChar char="o"/>
              <a:tabLst>
                <a:tab pos="914400" algn="l"/>
              </a:tabLst>
            </a:pPr>
            <a:r>
              <a:rPr lang="en-GB" sz="1200" kern="100" dirty="0">
                <a:latin typeface="Ubuntu" panose="020B0504030602030204" pitchFamily="34" charset="0"/>
                <a:ea typeface="Aptos" panose="020B0004020202020204" pitchFamily="34" charset="0"/>
                <a:cs typeface="Times New Roman" panose="02020603050405020304" pitchFamily="18" charset="0"/>
              </a:rPr>
              <a:t>Using stored energy intelligently across appliances.</a:t>
            </a:r>
          </a:p>
          <a:p>
            <a:pPr marL="742950" lvl="1" indent="-285750">
              <a:buSzPts val="1000"/>
              <a:buFont typeface="Courier New" panose="02070309020205020404" pitchFamily="49" charset="0"/>
              <a:buChar char="o"/>
              <a:tabLst>
                <a:tab pos="914400" algn="l"/>
              </a:tabLst>
            </a:pPr>
            <a:r>
              <a:rPr lang="en-GB" sz="1200" kern="100" dirty="0">
                <a:latin typeface="Ubuntu" panose="020B0504030602030204" pitchFamily="34" charset="0"/>
                <a:ea typeface="Aptos" panose="020B0004020202020204" pitchFamily="34" charset="0"/>
                <a:cs typeface="Times New Roman" panose="02020603050405020304" pitchFamily="18" charset="0"/>
              </a:rPr>
              <a:t>Prioritizing essential devices (e.g., heat pumps during extreme weather).</a:t>
            </a:r>
          </a:p>
          <a:p>
            <a:pPr marL="742950" lvl="1" indent="-285750">
              <a:buSzPts val="1000"/>
              <a:buFont typeface="Courier New" panose="02070309020205020404" pitchFamily="49" charset="0"/>
              <a:buChar char="o"/>
              <a:tabLst>
                <a:tab pos="914400" algn="l"/>
              </a:tabLst>
            </a:pPr>
            <a:r>
              <a:rPr lang="en-GB" sz="1200" kern="100" dirty="0">
                <a:latin typeface="Ubuntu" panose="020B0504030602030204" pitchFamily="34" charset="0"/>
                <a:ea typeface="Aptos" panose="020B0004020202020204" pitchFamily="34" charset="0"/>
                <a:cs typeface="Times New Roman" panose="02020603050405020304" pitchFamily="18" charset="0"/>
              </a:rPr>
              <a:t>Suggesting user-specific actions like pre-charging batteries before price hikes</a:t>
            </a:r>
            <a:r>
              <a:rPr lang="en-GB" sz="1200" kern="100" dirty="0">
                <a:latin typeface="Aptos" panose="020B0004020202020204" pitchFamily="34" charset="0"/>
                <a:ea typeface="Aptos" panose="020B0004020202020204" pitchFamily="34" charset="0"/>
                <a:cs typeface="Times New Roman" panose="02020603050405020304" pitchFamily="18" charset="0"/>
              </a:rPr>
              <a:t>.</a:t>
            </a:r>
          </a:p>
          <a:p>
            <a:endParaRPr lang="en-GB" dirty="0"/>
          </a:p>
        </p:txBody>
      </p:sp>
      <p:sp>
        <p:nvSpPr>
          <p:cNvPr id="5" name="Google Shape;446;p33">
            <a:extLst>
              <a:ext uri="{FF2B5EF4-FFF2-40B4-BE49-F238E27FC236}">
                <a16:creationId xmlns:a16="http://schemas.microsoft.com/office/drawing/2014/main" id="{84A38148-78C5-1011-7E80-4DD120787EE4}"/>
              </a:ext>
            </a:extLst>
          </p:cNvPr>
          <p:cNvSpPr txBox="1">
            <a:spLocks/>
          </p:cNvSpPr>
          <p:nvPr/>
        </p:nvSpPr>
        <p:spPr>
          <a:xfrm>
            <a:off x="216576" y="1212701"/>
            <a:ext cx="4422098" cy="480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GB" sz="1800" b="1" kern="100" dirty="0">
              <a:latin typeface="Aptos" panose="020B0004020202020204" pitchFamily="34" charset="0"/>
              <a:ea typeface="Aptos" panose="020B0004020202020204" pitchFamily="34" charset="0"/>
              <a:cs typeface="Times New Roman" panose="02020603050405020304" pitchFamily="18" charset="0"/>
            </a:endParaRPr>
          </a:p>
          <a:p>
            <a:endParaRPr lang="en-GB" kern="100" dirty="0">
              <a:latin typeface="Aptos" panose="020B0004020202020204" pitchFamily="34" charset="0"/>
              <a:ea typeface="Aptos" panose="020B0004020202020204" pitchFamily="34" charset="0"/>
              <a:cs typeface="Times New Roman" panose="02020603050405020304" pitchFamily="18" charset="0"/>
            </a:endParaRPr>
          </a:p>
          <a:p>
            <a:r>
              <a:rPr lang="en-GB" sz="1600" b="1" kern="100" dirty="0">
                <a:solidFill>
                  <a:schemeClr val="tx2"/>
                </a:solidFill>
                <a:latin typeface="Aptos" panose="020B0004020202020204" pitchFamily="34" charset="0"/>
                <a:ea typeface="Aptos" panose="020B0004020202020204" pitchFamily="34" charset="0"/>
                <a:cs typeface="Times New Roman" panose="02020603050405020304" pitchFamily="18" charset="0"/>
              </a:rPr>
              <a:t>Knowledge Graphs as Contextual Intelligence</a:t>
            </a:r>
            <a:endParaRPr lang="en-GB" sz="1600" kern="100" dirty="0">
              <a:solidFill>
                <a:schemeClr val="tx2"/>
              </a:solidFill>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6" name="Google Shape;447;p33">
            <a:extLst>
              <a:ext uri="{FF2B5EF4-FFF2-40B4-BE49-F238E27FC236}">
                <a16:creationId xmlns:a16="http://schemas.microsoft.com/office/drawing/2014/main" id="{3185A5C3-4CC0-E337-89A6-DE5538D6AEFC}"/>
              </a:ext>
            </a:extLst>
          </p:cNvPr>
          <p:cNvSpPr txBox="1">
            <a:spLocks/>
          </p:cNvSpPr>
          <p:nvPr/>
        </p:nvSpPr>
        <p:spPr>
          <a:xfrm>
            <a:off x="4638674" y="1052883"/>
            <a:ext cx="3228900" cy="480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t> </a:t>
            </a:r>
            <a:r>
              <a:rPr lang="en-GB" b="1" dirty="0">
                <a:solidFill>
                  <a:schemeClr val="tx2"/>
                </a:solidFill>
              </a:rPr>
              <a:t>Use Case Example</a:t>
            </a:r>
          </a:p>
        </p:txBody>
      </p:sp>
      <p:pic>
        <p:nvPicPr>
          <p:cNvPr id="13" name="Picture 12" descr="A red sign with white text&#10;&#10;Description automatically generated">
            <a:extLst>
              <a:ext uri="{FF2B5EF4-FFF2-40B4-BE49-F238E27FC236}">
                <a16:creationId xmlns:a16="http://schemas.microsoft.com/office/drawing/2014/main" id="{7B764520-CCB4-6102-DF80-11A8004F111D}"/>
              </a:ext>
            </a:extLst>
          </p:cNvPr>
          <p:cNvPicPr>
            <a:picLocks noChangeAspect="1"/>
          </p:cNvPicPr>
          <p:nvPr/>
        </p:nvPicPr>
        <p:blipFill>
          <a:blip r:embed="rId2"/>
          <a:stretch>
            <a:fillRect/>
          </a:stretch>
        </p:blipFill>
        <p:spPr>
          <a:xfrm>
            <a:off x="7547549" y="211939"/>
            <a:ext cx="1484026" cy="539444"/>
          </a:xfrm>
          <a:prstGeom prst="rect">
            <a:avLst/>
          </a:prstGeom>
        </p:spPr>
      </p:pic>
    </p:spTree>
    <p:extLst>
      <p:ext uri="{BB962C8B-B14F-4D97-AF65-F5344CB8AC3E}">
        <p14:creationId xmlns:p14="http://schemas.microsoft.com/office/powerpoint/2010/main" val="2432187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9">
          <a:extLst>
            <a:ext uri="{FF2B5EF4-FFF2-40B4-BE49-F238E27FC236}">
              <a16:creationId xmlns:a16="http://schemas.microsoft.com/office/drawing/2014/main" id="{9FEF1C39-DF5E-049D-DE8F-6D4939FF296B}"/>
            </a:ext>
          </a:extLst>
        </p:cNvPr>
        <p:cNvGrpSpPr/>
        <p:nvPr/>
      </p:nvGrpSpPr>
      <p:grpSpPr>
        <a:xfrm>
          <a:off x="0" y="0"/>
          <a:ext cx="0" cy="0"/>
          <a:chOff x="0" y="0"/>
          <a:chExt cx="0" cy="0"/>
        </a:xfrm>
      </p:grpSpPr>
      <p:sp>
        <p:nvSpPr>
          <p:cNvPr id="441" name="Google Shape;441;p33">
            <a:extLst>
              <a:ext uri="{FF2B5EF4-FFF2-40B4-BE49-F238E27FC236}">
                <a16:creationId xmlns:a16="http://schemas.microsoft.com/office/drawing/2014/main" id="{E41762AE-DCB6-A35D-B0C4-F349FBD12D75}"/>
              </a:ext>
            </a:extLst>
          </p:cNvPr>
          <p:cNvSpPr txBox="1">
            <a:spLocks noGrp="1"/>
          </p:cNvSpPr>
          <p:nvPr>
            <p:ph type="title"/>
          </p:nvPr>
        </p:nvSpPr>
        <p:spPr>
          <a:xfrm>
            <a:off x="292780" y="236955"/>
            <a:ext cx="7704000" cy="572700"/>
          </a:xfrm>
          <a:prstGeom prst="rect">
            <a:avLst/>
          </a:prstGeom>
        </p:spPr>
        <p:txBody>
          <a:bodyPr spcFirstLastPara="1" wrap="square" lIns="91425" tIns="91425" rIns="91425" bIns="91425" anchor="t" anchorCtr="0">
            <a:noAutofit/>
          </a:bodyPr>
          <a:lstStyle/>
          <a:p>
            <a:r>
              <a:rPr lang="en-GB" sz="3200" b="1" kern="100" dirty="0">
                <a:effectLst/>
                <a:latin typeface="Aptos" panose="020B0004020202020204" pitchFamily="34" charset="0"/>
                <a:ea typeface="Aptos" panose="020B0004020202020204" pitchFamily="34" charset="0"/>
                <a:cs typeface="Times New Roman" panose="02020603050405020304" pitchFamily="18" charset="0"/>
              </a:rPr>
              <a:t>Key Differentiation: SEOP vs. 1KOMMA5°</a:t>
            </a:r>
            <a:br>
              <a:rPr lang="en-GB" sz="3200" kern="100" dirty="0">
                <a:effectLst/>
                <a:latin typeface="Aptos" panose="020B0004020202020204" pitchFamily="34" charset="0"/>
                <a:ea typeface="Aptos" panose="020B0004020202020204" pitchFamily="34" charset="0"/>
                <a:cs typeface="Times New Roman" panose="02020603050405020304" pitchFamily="18" charset="0"/>
              </a:rPr>
            </a:br>
            <a:endParaRPr dirty="0"/>
          </a:p>
        </p:txBody>
      </p:sp>
      <p:sp>
        <p:nvSpPr>
          <p:cNvPr id="446" name="Google Shape;446;p33">
            <a:extLst>
              <a:ext uri="{FF2B5EF4-FFF2-40B4-BE49-F238E27FC236}">
                <a16:creationId xmlns:a16="http://schemas.microsoft.com/office/drawing/2014/main" id="{31A7C1B3-BE1D-D985-CD0D-8EAC0A480B01}"/>
              </a:ext>
            </a:extLst>
          </p:cNvPr>
          <p:cNvSpPr txBox="1">
            <a:spLocks noGrp="1"/>
          </p:cNvSpPr>
          <p:nvPr>
            <p:ph type="subTitle" idx="4294967295"/>
          </p:nvPr>
        </p:nvSpPr>
        <p:spPr>
          <a:xfrm>
            <a:off x="209974" y="809655"/>
            <a:ext cx="4624388" cy="479425"/>
          </a:xfrm>
          <a:prstGeom prst="rect">
            <a:avLst/>
          </a:prstGeom>
        </p:spPr>
        <p:txBody>
          <a:bodyPr spcFirstLastPara="1" wrap="square" lIns="91425" tIns="91425" rIns="91425" bIns="91425" anchor="b" anchorCtr="0">
            <a:noAutofit/>
          </a:bodyPr>
          <a:lstStyle/>
          <a:p>
            <a:pPr marL="0" indent="0"/>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endParaRPr lang="en-GB" kern="100" dirty="0">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GB" b="1" kern="100" dirty="0">
                <a:solidFill>
                  <a:schemeClr val="tx2"/>
                </a:solidFill>
                <a:latin typeface="Aptos" panose="020B0004020202020204" pitchFamily="34" charset="0"/>
                <a:ea typeface="Aptos" panose="020B0004020202020204" pitchFamily="34" charset="0"/>
                <a:cs typeface="Times New Roman" panose="02020603050405020304" pitchFamily="18" charset="0"/>
              </a:rPr>
              <a:t>Summary of  Differentiation</a:t>
            </a:r>
            <a:endParaRPr lang="en-GB" sz="18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graphicFrame>
        <p:nvGraphicFramePr>
          <p:cNvPr id="8" name="Table 7">
            <a:extLst>
              <a:ext uri="{FF2B5EF4-FFF2-40B4-BE49-F238E27FC236}">
                <a16:creationId xmlns:a16="http://schemas.microsoft.com/office/drawing/2014/main" id="{4BD43E32-93CE-3535-0708-205ED243FCF5}"/>
              </a:ext>
            </a:extLst>
          </p:cNvPr>
          <p:cNvGraphicFramePr>
            <a:graphicFrameLocks noGrp="1"/>
          </p:cNvGraphicFramePr>
          <p:nvPr>
            <p:extLst>
              <p:ext uri="{D42A27DB-BD31-4B8C-83A1-F6EECF244321}">
                <p14:modId xmlns:p14="http://schemas.microsoft.com/office/powerpoint/2010/main" val="771403215"/>
              </p:ext>
            </p:extLst>
          </p:nvPr>
        </p:nvGraphicFramePr>
        <p:xfrm>
          <a:off x="468672" y="1209675"/>
          <a:ext cx="7802562" cy="3696870"/>
        </p:xfrm>
        <a:graphic>
          <a:graphicData uri="http://schemas.openxmlformats.org/drawingml/2006/table">
            <a:tbl>
              <a:tblPr firstRow="1" firstCol="1" bandRow="1">
                <a:tableStyleId>{05660F3F-1B6A-42B0-8FD9-29C2509D93B6}</a:tableStyleId>
              </a:tblPr>
              <a:tblGrid>
                <a:gridCol w="2600854">
                  <a:extLst>
                    <a:ext uri="{9D8B030D-6E8A-4147-A177-3AD203B41FA5}">
                      <a16:colId xmlns:a16="http://schemas.microsoft.com/office/drawing/2014/main" val="4129987486"/>
                    </a:ext>
                  </a:extLst>
                </a:gridCol>
                <a:gridCol w="2600854">
                  <a:extLst>
                    <a:ext uri="{9D8B030D-6E8A-4147-A177-3AD203B41FA5}">
                      <a16:colId xmlns:a16="http://schemas.microsoft.com/office/drawing/2014/main" val="2054856283"/>
                    </a:ext>
                  </a:extLst>
                </a:gridCol>
                <a:gridCol w="2600854">
                  <a:extLst>
                    <a:ext uri="{9D8B030D-6E8A-4147-A177-3AD203B41FA5}">
                      <a16:colId xmlns:a16="http://schemas.microsoft.com/office/drawing/2014/main" val="712642563"/>
                    </a:ext>
                  </a:extLst>
                </a:gridCol>
              </a:tblGrid>
              <a:tr h="533020">
                <a:tc>
                  <a:txBody>
                    <a:bodyPr/>
                    <a:lstStyle/>
                    <a:p>
                      <a:pPr algn="ctr">
                        <a:lnSpc>
                          <a:spcPct val="115000"/>
                        </a:lnSpc>
                        <a:spcAft>
                          <a:spcPts val="800"/>
                        </a:spcAft>
                      </a:pPr>
                      <a:r>
                        <a:rPr lang="en-GB" sz="1200" b="1" kern="100">
                          <a:effectLst/>
                        </a:rPr>
                        <a:t>Feature</a:t>
                      </a:r>
                      <a:endParaRPr lang="en-GB" sz="1200" b="1"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800"/>
                        </a:spcAft>
                      </a:pPr>
                      <a:r>
                        <a:rPr lang="en-GB" sz="1200" b="1" kern="100" dirty="0">
                          <a:effectLst/>
                        </a:rPr>
                        <a:t>1KOMMA5°</a:t>
                      </a:r>
                      <a:endParaRPr lang="en-GB" sz="12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800"/>
                        </a:spcAft>
                      </a:pPr>
                      <a:r>
                        <a:rPr lang="en-GB" sz="1200" b="1" kern="100" dirty="0">
                          <a:effectLst/>
                        </a:rPr>
                        <a:t>SEOP (Differentiated)</a:t>
                      </a:r>
                      <a:endParaRPr lang="en-GB" sz="12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391071654"/>
                  </a:ext>
                </a:extLst>
              </a:tr>
              <a:tr h="1048905">
                <a:tc>
                  <a:txBody>
                    <a:bodyPr/>
                    <a:lstStyle/>
                    <a:p>
                      <a:pPr>
                        <a:lnSpc>
                          <a:spcPct val="115000"/>
                        </a:lnSpc>
                        <a:spcAft>
                          <a:spcPts val="800"/>
                        </a:spcAft>
                      </a:pPr>
                      <a:r>
                        <a:rPr lang="en-GB" sz="1200" kern="100">
                          <a:effectLst/>
                        </a:rPr>
                        <a:t>Dynamic Optimization</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800"/>
                        </a:spcAft>
                      </a:pPr>
                      <a:r>
                        <a:rPr lang="en-GB" sz="1200" kern="100" dirty="0">
                          <a:effectLst/>
                        </a:rPr>
                        <a:t>Based on current inputs.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800"/>
                        </a:spcAft>
                      </a:pPr>
                      <a:r>
                        <a:rPr lang="en-GB" sz="1200" kern="100" dirty="0">
                          <a:effectLst/>
                        </a:rPr>
                        <a:t>Proactive with simulations + context-aware optimization.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838349962"/>
                  </a:ext>
                </a:extLst>
              </a:tr>
              <a:tr h="1048905">
                <a:tc>
                  <a:txBody>
                    <a:bodyPr/>
                    <a:lstStyle/>
                    <a:p>
                      <a:pPr>
                        <a:lnSpc>
                          <a:spcPct val="115000"/>
                        </a:lnSpc>
                        <a:spcAft>
                          <a:spcPts val="800"/>
                        </a:spcAft>
                      </a:pPr>
                      <a:r>
                        <a:rPr lang="en-GB" sz="1200" kern="100">
                          <a:effectLst/>
                        </a:rPr>
                        <a:t>Granularity</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800"/>
                        </a:spcAft>
                      </a:pPr>
                      <a:r>
                        <a:rPr lang="en-GB" sz="1200" kern="100">
                          <a:effectLst/>
                        </a:rPr>
                        <a:t>Focused on devices and sources.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800"/>
                        </a:spcAft>
                      </a:pPr>
                      <a:r>
                        <a:rPr lang="en-GB" sz="1200" kern="100">
                          <a:effectLst/>
                        </a:rPr>
                        <a:t>Includes socio-economic, regulatory, and environmental data.</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365759811"/>
                  </a:ext>
                </a:extLst>
              </a:tr>
              <a:tr h="533020">
                <a:tc>
                  <a:txBody>
                    <a:bodyPr/>
                    <a:lstStyle/>
                    <a:p>
                      <a:pPr>
                        <a:lnSpc>
                          <a:spcPct val="115000"/>
                        </a:lnSpc>
                        <a:spcAft>
                          <a:spcPts val="800"/>
                        </a:spcAft>
                      </a:pPr>
                      <a:r>
                        <a:rPr lang="en-GB" sz="1200" kern="100" dirty="0">
                          <a:effectLst/>
                        </a:rPr>
                        <a:t>Interoperability</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800"/>
                        </a:spcAft>
                      </a:pPr>
                      <a:r>
                        <a:rPr lang="en-GB" sz="1200" kern="100">
                          <a:effectLst/>
                        </a:rPr>
                        <a:t>Limited to integrated systems.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800"/>
                        </a:spcAft>
                      </a:pPr>
                      <a:r>
                        <a:rPr lang="en-GB" sz="1200" kern="100">
                          <a:effectLst/>
                        </a:rPr>
                        <a:t>Open, ontology-driven, multi-vendor.</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643692961"/>
                  </a:ext>
                </a:extLst>
              </a:tr>
              <a:tr h="533020">
                <a:tc>
                  <a:txBody>
                    <a:bodyPr/>
                    <a:lstStyle/>
                    <a:p>
                      <a:pPr>
                        <a:lnSpc>
                          <a:spcPct val="115000"/>
                        </a:lnSpc>
                        <a:spcAft>
                          <a:spcPts val="800"/>
                        </a:spcAft>
                      </a:pPr>
                      <a:r>
                        <a:rPr lang="en-GB" sz="1200" kern="100" dirty="0">
                          <a:effectLst/>
                        </a:rPr>
                        <a:t>User Customization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800"/>
                        </a:spcAft>
                      </a:pPr>
                      <a:r>
                        <a:rPr lang="en-GB" sz="1200" kern="100">
                          <a:effectLst/>
                        </a:rPr>
                        <a:t>Limited.</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800"/>
                        </a:spcAft>
                      </a:pPr>
                      <a:r>
                        <a:rPr lang="en-GB" sz="1200" kern="100" dirty="0">
                          <a:effectLst/>
                        </a:rPr>
                        <a:t>Rich, flexible, and user-prioritized.</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546495950"/>
                  </a:ext>
                </a:extLst>
              </a:tr>
            </a:tbl>
          </a:graphicData>
        </a:graphic>
      </p:graphicFrame>
      <p:pic>
        <p:nvPicPr>
          <p:cNvPr id="2" name="Picture 1" descr="A red sign with white text&#10;&#10;Description automatically generated">
            <a:extLst>
              <a:ext uri="{FF2B5EF4-FFF2-40B4-BE49-F238E27FC236}">
                <a16:creationId xmlns:a16="http://schemas.microsoft.com/office/drawing/2014/main" id="{B3C1564D-1725-5931-8C89-000C2FC1718E}"/>
              </a:ext>
            </a:extLst>
          </p:cNvPr>
          <p:cNvPicPr>
            <a:picLocks noChangeAspect="1"/>
          </p:cNvPicPr>
          <p:nvPr/>
        </p:nvPicPr>
        <p:blipFill>
          <a:blip r:embed="rId3"/>
          <a:stretch>
            <a:fillRect/>
          </a:stretch>
        </p:blipFill>
        <p:spPr>
          <a:xfrm>
            <a:off x="7659974" y="313991"/>
            <a:ext cx="1484026" cy="539444"/>
          </a:xfrm>
          <a:prstGeom prst="rect">
            <a:avLst/>
          </a:prstGeom>
        </p:spPr>
      </p:pic>
    </p:spTree>
    <p:extLst>
      <p:ext uri="{BB962C8B-B14F-4D97-AF65-F5344CB8AC3E}">
        <p14:creationId xmlns:p14="http://schemas.microsoft.com/office/powerpoint/2010/main" val="3084835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2">
          <a:extLst>
            <a:ext uri="{FF2B5EF4-FFF2-40B4-BE49-F238E27FC236}">
              <a16:creationId xmlns:a16="http://schemas.microsoft.com/office/drawing/2014/main" id="{903024B2-7BC7-923F-159B-2779A93574E2}"/>
            </a:ext>
          </a:extLst>
        </p:cNvPr>
        <p:cNvGrpSpPr/>
        <p:nvPr/>
      </p:nvGrpSpPr>
      <p:grpSpPr>
        <a:xfrm>
          <a:off x="0" y="0"/>
          <a:ext cx="0" cy="0"/>
          <a:chOff x="0" y="0"/>
          <a:chExt cx="0" cy="0"/>
        </a:xfrm>
      </p:grpSpPr>
      <p:sp>
        <p:nvSpPr>
          <p:cNvPr id="413" name="Google Shape;413;p30">
            <a:extLst>
              <a:ext uri="{FF2B5EF4-FFF2-40B4-BE49-F238E27FC236}">
                <a16:creationId xmlns:a16="http://schemas.microsoft.com/office/drawing/2014/main" id="{7EDF8A3B-F390-947F-3E5F-6B0E70DC3390}"/>
              </a:ext>
            </a:extLst>
          </p:cNvPr>
          <p:cNvSpPr txBox="1">
            <a:spLocks noGrp="1"/>
          </p:cNvSpPr>
          <p:nvPr>
            <p:ph type="title"/>
          </p:nvPr>
        </p:nvSpPr>
        <p:spPr>
          <a:xfrm>
            <a:off x="720000" y="19990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 SEOP </a:t>
            </a:r>
            <a:r>
              <a:rPr lang="en-GB" dirty="0" err="1"/>
              <a:t>USECases</a:t>
            </a:r>
            <a:endParaRPr dirty="0"/>
          </a:p>
        </p:txBody>
      </p:sp>
      <p:sp>
        <p:nvSpPr>
          <p:cNvPr id="414" name="Google Shape;414;p30">
            <a:extLst>
              <a:ext uri="{FF2B5EF4-FFF2-40B4-BE49-F238E27FC236}">
                <a16:creationId xmlns:a16="http://schemas.microsoft.com/office/drawing/2014/main" id="{AAB5E046-D083-7AF8-EB4C-746C1B3CE103}"/>
              </a:ext>
            </a:extLst>
          </p:cNvPr>
          <p:cNvSpPr txBox="1">
            <a:spLocks noGrp="1"/>
          </p:cNvSpPr>
          <p:nvPr>
            <p:ph type="title" idx="4294967295"/>
          </p:nvPr>
        </p:nvSpPr>
        <p:spPr>
          <a:xfrm>
            <a:off x="779489" y="1789426"/>
            <a:ext cx="1235075" cy="8413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bg2">
                    <a:lumMod val="75000"/>
                  </a:schemeClr>
                </a:solidFill>
              </a:rPr>
              <a:t>04</a:t>
            </a:r>
            <a:endParaRPr dirty="0">
              <a:solidFill>
                <a:schemeClr val="bg2">
                  <a:lumMod val="75000"/>
                </a:schemeClr>
              </a:solidFill>
            </a:endParaRPr>
          </a:p>
        </p:txBody>
      </p:sp>
      <p:pic>
        <p:nvPicPr>
          <p:cNvPr id="2" name="Picture 1" descr="A red sign with white text&#10;&#10;Description automatically generated">
            <a:extLst>
              <a:ext uri="{FF2B5EF4-FFF2-40B4-BE49-F238E27FC236}">
                <a16:creationId xmlns:a16="http://schemas.microsoft.com/office/drawing/2014/main" id="{CBC0D26E-458D-AA06-D69B-03F27F87D8C0}"/>
              </a:ext>
            </a:extLst>
          </p:cNvPr>
          <p:cNvPicPr>
            <a:picLocks noChangeAspect="1"/>
          </p:cNvPicPr>
          <p:nvPr/>
        </p:nvPicPr>
        <p:blipFill>
          <a:blip r:embed="rId3"/>
          <a:stretch>
            <a:fillRect/>
          </a:stretch>
        </p:blipFill>
        <p:spPr>
          <a:xfrm>
            <a:off x="6775555" y="362687"/>
            <a:ext cx="1484026" cy="539444"/>
          </a:xfrm>
          <a:prstGeom prst="rect">
            <a:avLst/>
          </a:prstGeom>
        </p:spPr>
      </p:pic>
    </p:spTree>
    <p:extLst>
      <p:ext uri="{BB962C8B-B14F-4D97-AF65-F5344CB8AC3E}">
        <p14:creationId xmlns:p14="http://schemas.microsoft.com/office/powerpoint/2010/main" val="3910315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90B7-4B62-88AF-E76F-6405E593AB15}"/>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1A099221-F991-4F79-B4DE-2436648381B1}"/>
              </a:ext>
            </a:extLst>
          </p:cNvPr>
          <p:cNvSpPr>
            <a:spLocks noGrp="1"/>
          </p:cNvSpPr>
          <p:nvPr>
            <p:ph type="title"/>
          </p:nvPr>
        </p:nvSpPr>
        <p:spPr>
          <a:xfrm>
            <a:off x="0" y="59709"/>
            <a:ext cx="7717500" cy="572700"/>
          </a:xfrm>
        </p:spPr>
        <p:txBody>
          <a:bodyPr/>
          <a:lstStyle/>
          <a:p>
            <a:r>
              <a:rPr lang="en-GB" sz="3200" b="1" kern="100" dirty="0">
                <a:latin typeface="Aptos" panose="020B0004020202020204" pitchFamily="34" charset="0"/>
                <a:ea typeface="Aptos" panose="020B0004020202020204" pitchFamily="34" charset="0"/>
                <a:cs typeface="Times New Roman" panose="02020603050405020304" pitchFamily="18" charset="0"/>
              </a:rPr>
              <a:t> DNOs Use-Case</a:t>
            </a:r>
            <a:endParaRPr lang="en-US" dirty="0"/>
          </a:p>
        </p:txBody>
      </p:sp>
      <p:sp>
        <p:nvSpPr>
          <p:cNvPr id="19" name="Subtitle 2">
            <a:extLst>
              <a:ext uri="{FF2B5EF4-FFF2-40B4-BE49-F238E27FC236}">
                <a16:creationId xmlns:a16="http://schemas.microsoft.com/office/drawing/2014/main" id="{2FF53BB4-DCC3-BC6E-75D3-70E6A9951276}"/>
              </a:ext>
            </a:extLst>
          </p:cNvPr>
          <p:cNvSpPr>
            <a:spLocks noGrp="1"/>
          </p:cNvSpPr>
          <p:nvPr>
            <p:ph type="subTitle" idx="1"/>
          </p:nvPr>
        </p:nvSpPr>
        <p:spPr>
          <a:xfrm>
            <a:off x="209295" y="809798"/>
            <a:ext cx="3989786" cy="184666"/>
          </a:xfrm>
        </p:spPr>
        <p:txBody>
          <a:bodyPr/>
          <a:lstStyle/>
          <a:p>
            <a:r>
              <a:rPr lang="en-GB" sz="1200" b="1" dirty="0"/>
              <a:t>Use Case Example:</a:t>
            </a:r>
          </a:p>
          <a:p>
            <a:endParaRPr lang="en-US" dirty="0"/>
          </a:p>
        </p:txBody>
      </p:sp>
      <p:sp>
        <p:nvSpPr>
          <p:cNvPr id="21" name="Text Placeholder 3">
            <a:extLst>
              <a:ext uri="{FF2B5EF4-FFF2-40B4-BE49-F238E27FC236}">
                <a16:creationId xmlns:a16="http://schemas.microsoft.com/office/drawing/2014/main" id="{DDB2C353-6117-8D5E-8B40-21EF014F512A}"/>
              </a:ext>
            </a:extLst>
          </p:cNvPr>
          <p:cNvSpPr>
            <a:spLocks noGrp="1"/>
          </p:cNvSpPr>
          <p:nvPr>
            <p:ph type="body" sz="quarter" idx="27"/>
          </p:nvPr>
        </p:nvSpPr>
        <p:spPr>
          <a:xfrm>
            <a:off x="209295" y="1268563"/>
            <a:ext cx="2803316" cy="3265884"/>
          </a:xfrm>
        </p:spPr>
        <p:txBody>
          <a:bodyPr/>
          <a:lstStyle/>
          <a:p>
            <a:pPr marL="152400" indent="0">
              <a:buNone/>
            </a:pPr>
            <a:r>
              <a:rPr lang="en-GB" sz="1200" b="1" dirty="0"/>
              <a:t>Scenario:</a:t>
            </a:r>
            <a:r>
              <a:rPr lang="en-GB" sz="1200" dirty="0"/>
              <a:t> A DNO needs to track and optimise the share of solar &amp; wind in its local grid.</a:t>
            </a:r>
          </a:p>
          <a:p>
            <a:pPr>
              <a:buFont typeface="+mj-lt"/>
              <a:buAutoNum type="arabicPeriod"/>
            </a:pPr>
            <a:r>
              <a:rPr lang="en-GB" sz="1200" b="1" dirty="0"/>
              <a:t>SEOP integrates with smart meters &amp; grid sensors</a:t>
            </a:r>
            <a:r>
              <a:rPr lang="en-GB" sz="1200" dirty="0"/>
              <a:t> to collect energy flow data.</a:t>
            </a:r>
          </a:p>
          <a:p>
            <a:pPr>
              <a:buFont typeface="+mj-lt"/>
              <a:buAutoNum type="arabicPeriod"/>
            </a:pPr>
            <a:r>
              <a:rPr lang="en-GB" sz="1200" b="1" dirty="0"/>
              <a:t>Ontology-driven models</a:t>
            </a:r>
            <a:r>
              <a:rPr lang="en-GB" sz="1200" dirty="0"/>
              <a:t> distinguish between </a:t>
            </a:r>
            <a:r>
              <a:rPr lang="en-GB" sz="1200" b="1" dirty="0"/>
              <a:t>solar self-consumption, grid imports, and exports.</a:t>
            </a:r>
            <a:endParaRPr lang="en-GB" sz="1200" dirty="0"/>
          </a:p>
          <a:p>
            <a:pPr>
              <a:buFont typeface="+mj-lt"/>
              <a:buAutoNum type="arabicPeriod"/>
            </a:pPr>
            <a:r>
              <a:rPr lang="en-GB" sz="1200" b="1" dirty="0"/>
              <a:t>AI-powered forecasting</a:t>
            </a:r>
            <a:r>
              <a:rPr lang="en-GB" sz="1200" dirty="0"/>
              <a:t> predicts </a:t>
            </a:r>
            <a:r>
              <a:rPr lang="en-GB" sz="1200" b="1" dirty="0"/>
              <a:t>upcoming renewable energy variations.</a:t>
            </a:r>
            <a:endParaRPr lang="en-GB" sz="1200" dirty="0"/>
          </a:p>
          <a:p>
            <a:pPr>
              <a:buFont typeface="+mj-lt"/>
              <a:buAutoNum type="arabicPeriod"/>
            </a:pPr>
            <a:r>
              <a:rPr lang="en-GB" sz="1200" b="1" dirty="0"/>
              <a:t>Grid operators receive real-time insights</a:t>
            </a:r>
            <a:r>
              <a:rPr lang="en-GB" sz="1200" dirty="0"/>
              <a:t> via the SEOP</a:t>
            </a:r>
            <a:endParaRPr lang="en-US" dirty="0"/>
          </a:p>
        </p:txBody>
      </p:sp>
      <p:pic>
        <p:nvPicPr>
          <p:cNvPr id="4" name="Picture 3" descr="A diagram of a smart grid&#10;&#10;Description automatically generated">
            <a:extLst>
              <a:ext uri="{FF2B5EF4-FFF2-40B4-BE49-F238E27FC236}">
                <a16:creationId xmlns:a16="http://schemas.microsoft.com/office/drawing/2014/main" id="{11A0B79F-F42C-8F8E-6AC2-303B7DBC51D0}"/>
              </a:ext>
            </a:extLst>
          </p:cNvPr>
          <p:cNvPicPr>
            <a:picLocks noChangeAspect="1"/>
          </p:cNvPicPr>
          <p:nvPr/>
        </p:nvPicPr>
        <p:blipFill>
          <a:blip r:embed="rId2"/>
          <a:srcRect t="19657" b="19657"/>
          <a:stretch/>
        </p:blipFill>
        <p:spPr>
          <a:xfrm>
            <a:off x="3268267" y="1358504"/>
            <a:ext cx="5381624" cy="3265884"/>
          </a:xfrm>
          <a:prstGeom prst="rect">
            <a:avLst/>
          </a:prstGeom>
          <a:noFill/>
          <a:ln w="28575" cap="flat" cmpd="sng">
            <a:solidFill>
              <a:schemeClr val="dk1"/>
            </a:solidFill>
            <a:prstDash val="solid"/>
            <a:round/>
            <a:headEnd type="none" w="sm" len="sm"/>
            <a:tailEnd type="none" w="sm" len="sm"/>
          </a:ln>
        </p:spPr>
      </p:pic>
      <p:pic>
        <p:nvPicPr>
          <p:cNvPr id="5" name="Picture 4" descr="A red sign with white text&#10;&#10;Description automatically generated">
            <a:extLst>
              <a:ext uri="{FF2B5EF4-FFF2-40B4-BE49-F238E27FC236}">
                <a16:creationId xmlns:a16="http://schemas.microsoft.com/office/drawing/2014/main" id="{C2354BED-9510-C4A5-0C2B-8EB5B484DB17}"/>
              </a:ext>
            </a:extLst>
          </p:cNvPr>
          <p:cNvPicPr>
            <a:picLocks noChangeAspect="1"/>
          </p:cNvPicPr>
          <p:nvPr/>
        </p:nvPicPr>
        <p:blipFill>
          <a:blip r:embed="rId3"/>
          <a:stretch>
            <a:fillRect/>
          </a:stretch>
        </p:blipFill>
        <p:spPr>
          <a:xfrm>
            <a:off x="6775555" y="362687"/>
            <a:ext cx="1484026" cy="539444"/>
          </a:xfrm>
          <a:prstGeom prst="rect">
            <a:avLst/>
          </a:prstGeom>
        </p:spPr>
      </p:pic>
    </p:spTree>
    <p:extLst>
      <p:ext uri="{BB962C8B-B14F-4D97-AF65-F5344CB8AC3E}">
        <p14:creationId xmlns:p14="http://schemas.microsoft.com/office/powerpoint/2010/main" val="1428182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4BFCD-ABDF-E956-1969-786EA9E36502}"/>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18F0ED37-5EFD-76A9-AE9C-E407E1433088}"/>
              </a:ext>
            </a:extLst>
          </p:cNvPr>
          <p:cNvSpPr>
            <a:spLocks noGrp="1"/>
          </p:cNvSpPr>
          <p:nvPr>
            <p:ph type="title"/>
          </p:nvPr>
        </p:nvSpPr>
        <p:spPr>
          <a:xfrm>
            <a:off x="61178" y="76337"/>
            <a:ext cx="7717500" cy="572700"/>
          </a:xfrm>
        </p:spPr>
        <p:txBody>
          <a:bodyPr/>
          <a:lstStyle/>
          <a:p>
            <a:r>
              <a:rPr lang="en-GB" sz="3200" b="1" kern="100" dirty="0">
                <a:latin typeface="Aptos" panose="020B0004020202020204" pitchFamily="34" charset="0"/>
                <a:ea typeface="Aptos" panose="020B0004020202020204" pitchFamily="34" charset="0"/>
                <a:cs typeface="Times New Roman" panose="02020603050405020304" pitchFamily="18" charset="0"/>
              </a:rPr>
              <a:t>Smart Meter Use-Case</a:t>
            </a:r>
            <a:endParaRPr lang="en-US" dirty="0"/>
          </a:p>
        </p:txBody>
      </p:sp>
      <p:sp>
        <p:nvSpPr>
          <p:cNvPr id="19" name="Subtitle 2">
            <a:extLst>
              <a:ext uri="{FF2B5EF4-FFF2-40B4-BE49-F238E27FC236}">
                <a16:creationId xmlns:a16="http://schemas.microsoft.com/office/drawing/2014/main" id="{A3749806-E768-E325-63AD-726EF40FB336}"/>
              </a:ext>
            </a:extLst>
          </p:cNvPr>
          <p:cNvSpPr>
            <a:spLocks noGrp="1"/>
          </p:cNvSpPr>
          <p:nvPr>
            <p:ph type="subTitle" idx="1"/>
          </p:nvPr>
        </p:nvSpPr>
        <p:spPr>
          <a:xfrm>
            <a:off x="175926" y="818870"/>
            <a:ext cx="3989786" cy="184666"/>
          </a:xfrm>
        </p:spPr>
        <p:txBody>
          <a:bodyPr/>
          <a:lstStyle/>
          <a:p>
            <a:r>
              <a:rPr lang="en-GB" sz="1200" b="1" dirty="0"/>
              <a:t>Use Case Example:</a:t>
            </a:r>
          </a:p>
          <a:p>
            <a:endParaRPr lang="en-US" dirty="0"/>
          </a:p>
        </p:txBody>
      </p:sp>
      <p:sp>
        <p:nvSpPr>
          <p:cNvPr id="21" name="Text Placeholder 3">
            <a:extLst>
              <a:ext uri="{FF2B5EF4-FFF2-40B4-BE49-F238E27FC236}">
                <a16:creationId xmlns:a16="http://schemas.microsoft.com/office/drawing/2014/main" id="{22EA146C-AAEA-9852-F72D-E75B3C48D83C}"/>
              </a:ext>
            </a:extLst>
          </p:cNvPr>
          <p:cNvSpPr>
            <a:spLocks noGrp="1"/>
          </p:cNvSpPr>
          <p:nvPr>
            <p:ph type="body" sz="quarter" idx="27"/>
          </p:nvPr>
        </p:nvSpPr>
        <p:spPr>
          <a:xfrm>
            <a:off x="119923" y="1122572"/>
            <a:ext cx="3800005" cy="3726745"/>
          </a:xfrm>
        </p:spPr>
        <p:txBody>
          <a:bodyPr/>
          <a:lstStyle/>
          <a:p>
            <a:pPr marL="0" indent="0">
              <a:buNone/>
            </a:pPr>
            <a:r>
              <a:rPr lang="en-GB" kern="100" dirty="0">
                <a:effectLst/>
                <a:latin typeface="Ubuntu" panose="020B0504030602030204" pitchFamily="34" charset="0"/>
                <a:ea typeface="Aptos" panose="020B0004020202020204" pitchFamily="34" charset="0"/>
                <a:cs typeface="Times New Roman" panose="02020603050405020304" pitchFamily="18" charset="0"/>
              </a:rPr>
              <a:t>SEOP transforms smart meters from passive monitors into intelligent energy optimization tools.</a:t>
            </a:r>
          </a:p>
          <a:p>
            <a:pPr marL="0" indent="0">
              <a:buNone/>
            </a:pPr>
            <a:endParaRPr lang="en-GB" b="1" kern="100" dirty="0">
              <a:latin typeface="Ubuntu" panose="020B0504030602030204" pitchFamily="34" charset="0"/>
              <a:ea typeface="Aptos" panose="020B0004020202020204" pitchFamily="34" charset="0"/>
              <a:cs typeface="Times New Roman" panose="02020603050405020304" pitchFamily="18" charset="0"/>
            </a:endParaRPr>
          </a:p>
          <a:p>
            <a:pPr marL="0" indent="0">
              <a:buNone/>
            </a:pPr>
            <a:r>
              <a:rPr lang="en-GB" sz="1200" b="1" kern="100" dirty="0">
                <a:effectLst/>
                <a:latin typeface="Ubuntu" panose="020B0504030602030204" pitchFamily="34" charset="0"/>
                <a:ea typeface="Aptos" panose="020B0004020202020204" pitchFamily="34" charset="0"/>
                <a:cs typeface="Times New Roman" panose="02020603050405020304" pitchFamily="18" charset="0"/>
              </a:rPr>
              <a:t>Advanced Energy Intelligence Mapping</a:t>
            </a:r>
          </a:p>
          <a:p>
            <a:pPr marL="152400" indent="0">
              <a:buNone/>
            </a:pPr>
            <a:endParaRPr lang="en-GB" sz="1200" kern="100" dirty="0">
              <a:effectLst/>
              <a:latin typeface="Ubuntu" panose="020B0504030602030204" pitchFamily="34" charset="0"/>
              <a:ea typeface="Aptos" panose="020B0004020202020204" pitchFamily="34" charset="0"/>
              <a:cs typeface="Times New Roman" panose="02020603050405020304" pitchFamily="18" charset="0"/>
            </a:endParaRPr>
          </a:p>
          <a:p>
            <a:pPr marL="0" lvl="0" indent="0">
              <a:buSzPts val="1000"/>
              <a:buNone/>
              <a:tabLst>
                <a:tab pos="457200" algn="l"/>
              </a:tabLst>
            </a:pPr>
            <a:r>
              <a:rPr lang="en-GB" sz="1200" kern="100" dirty="0">
                <a:effectLst/>
                <a:latin typeface="Ubuntu" panose="020B0504030602030204" pitchFamily="34" charset="0"/>
                <a:ea typeface="Aptos" panose="020B0004020202020204" pitchFamily="34" charset="0"/>
                <a:cs typeface="Times New Roman" panose="02020603050405020304" pitchFamily="18" charset="0"/>
              </a:rPr>
              <a:t>SEOP integrates with smart meters and builds a Knowledge Graph of all connected energy devices (solar panels, EV chargers, heat pumps, etc.).</a:t>
            </a:r>
          </a:p>
          <a:p>
            <a:pPr marL="0" lvl="0" indent="0">
              <a:buSzPts val="1000"/>
              <a:buNone/>
              <a:tabLst>
                <a:tab pos="457200" algn="l"/>
              </a:tabLst>
            </a:pPr>
            <a:r>
              <a:rPr lang="en-GB" sz="1200" kern="100" dirty="0">
                <a:effectLst/>
                <a:latin typeface="Ubuntu" panose="020B0504030602030204" pitchFamily="34" charset="0"/>
                <a:ea typeface="Aptos" panose="020B0004020202020204" pitchFamily="34" charset="0"/>
                <a:cs typeface="Times New Roman" panose="02020603050405020304" pitchFamily="18" charset="0"/>
              </a:rPr>
              <a:t>It maps energy flows and identifies inefficiencies in real time.</a:t>
            </a:r>
          </a:p>
          <a:p>
            <a:pPr marL="0" lvl="0" indent="0">
              <a:buSzPts val="1000"/>
              <a:buNone/>
              <a:tabLst>
                <a:tab pos="457200" algn="l"/>
              </a:tabLst>
            </a:pPr>
            <a:endParaRPr lang="en-GB" sz="1200" kern="100" dirty="0">
              <a:effectLst/>
              <a:latin typeface="Ubuntu" panose="020B0504030602030204" pitchFamily="34" charset="0"/>
              <a:ea typeface="Aptos" panose="020B0004020202020204" pitchFamily="34" charset="0"/>
              <a:cs typeface="Times New Roman" panose="02020603050405020304" pitchFamily="18" charset="0"/>
            </a:endParaRPr>
          </a:p>
          <a:p>
            <a:pPr marL="0" lvl="0" indent="0">
              <a:buSzPts val="1000"/>
              <a:buNone/>
              <a:tabLst>
                <a:tab pos="457200" algn="l"/>
              </a:tabLst>
            </a:pPr>
            <a:r>
              <a:rPr lang="en-GB" sz="1200" b="1" kern="100" dirty="0">
                <a:effectLst/>
                <a:latin typeface="Ubuntu" panose="020B0504030602030204" pitchFamily="34" charset="0"/>
                <a:ea typeface="Aptos" panose="020B0004020202020204" pitchFamily="34" charset="0"/>
                <a:cs typeface="Times New Roman" panose="02020603050405020304" pitchFamily="18" charset="0"/>
              </a:rPr>
              <a:t>AI-Driven Dynamic Optimization</a:t>
            </a:r>
          </a:p>
          <a:p>
            <a:pPr marL="0" lvl="0" indent="0">
              <a:buSzPts val="1000"/>
              <a:buNone/>
              <a:tabLst>
                <a:tab pos="457200" algn="l"/>
              </a:tabLst>
            </a:pPr>
            <a:r>
              <a:rPr lang="en-GB" sz="1200" kern="100" dirty="0">
                <a:effectLst/>
                <a:latin typeface="Ubuntu" panose="020B0504030602030204" pitchFamily="34" charset="0"/>
                <a:ea typeface="Aptos" panose="020B0004020202020204" pitchFamily="34" charset="0"/>
                <a:cs typeface="Times New Roman" panose="02020603050405020304" pitchFamily="18" charset="0"/>
              </a:rPr>
              <a:t>SEOP predicts energy demand and automatically shifts loads to the cheapest or most sustainable energy source.</a:t>
            </a:r>
          </a:p>
          <a:p>
            <a:pPr marL="0" lvl="0" indent="0">
              <a:buSzPts val="1000"/>
              <a:buNone/>
              <a:tabLst>
                <a:tab pos="457200" algn="l"/>
              </a:tabLst>
            </a:pPr>
            <a:r>
              <a:rPr lang="en-GB" sz="1200" kern="100" dirty="0">
                <a:effectLst/>
                <a:latin typeface="Ubuntu" panose="020B0504030602030204" pitchFamily="34" charset="0"/>
                <a:ea typeface="Aptos" panose="020B0004020202020204" pitchFamily="34" charset="0"/>
                <a:cs typeface="Times New Roman" panose="02020603050405020304" pitchFamily="18" charset="0"/>
              </a:rPr>
              <a:t>Example: If grid electricity is expensive, it switches to battery storage or solar.</a:t>
            </a:r>
            <a:endParaRPr lang="en-US" dirty="0">
              <a:latin typeface="Ubuntu" panose="020B0504030602030204" pitchFamily="34" charset="0"/>
            </a:endParaRPr>
          </a:p>
          <a:p>
            <a:endParaRPr lang="en-US" dirty="0"/>
          </a:p>
        </p:txBody>
      </p:sp>
      <p:pic>
        <p:nvPicPr>
          <p:cNvPr id="5" name="Picture 4" descr="A red sign with white text&#10;&#10;Description automatically generated">
            <a:extLst>
              <a:ext uri="{FF2B5EF4-FFF2-40B4-BE49-F238E27FC236}">
                <a16:creationId xmlns:a16="http://schemas.microsoft.com/office/drawing/2014/main" id="{6F36F175-B7BA-3EDD-54C0-F1095141B86B}"/>
              </a:ext>
            </a:extLst>
          </p:cNvPr>
          <p:cNvPicPr>
            <a:picLocks noChangeAspect="1"/>
          </p:cNvPicPr>
          <p:nvPr/>
        </p:nvPicPr>
        <p:blipFill>
          <a:blip r:embed="rId2"/>
          <a:stretch>
            <a:fillRect/>
          </a:stretch>
        </p:blipFill>
        <p:spPr>
          <a:xfrm>
            <a:off x="6775555" y="362687"/>
            <a:ext cx="1484026" cy="539444"/>
          </a:xfrm>
          <a:prstGeom prst="rect">
            <a:avLst/>
          </a:prstGeom>
        </p:spPr>
      </p:pic>
      <p:grpSp>
        <p:nvGrpSpPr>
          <p:cNvPr id="2" name="Group 1">
            <a:extLst>
              <a:ext uri="{FF2B5EF4-FFF2-40B4-BE49-F238E27FC236}">
                <a16:creationId xmlns:a16="http://schemas.microsoft.com/office/drawing/2014/main" id="{901E44A5-4667-5A39-B543-732162D9F4A3}"/>
              </a:ext>
            </a:extLst>
          </p:cNvPr>
          <p:cNvGrpSpPr/>
          <p:nvPr/>
        </p:nvGrpSpPr>
        <p:grpSpPr>
          <a:xfrm>
            <a:off x="4572000" y="809798"/>
            <a:ext cx="4192443" cy="4192443"/>
            <a:chOff x="4799960" y="786362"/>
            <a:chExt cx="4192443" cy="4192443"/>
          </a:xfrm>
        </p:grpSpPr>
        <p:pic>
          <p:nvPicPr>
            <p:cNvPr id="3" name="Picture 2" descr="A diagram of energy efficiency&#10;&#10;Description automatically generated">
              <a:extLst>
                <a:ext uri="{FF2B5EF4-FFF2-40B4-BE49-F238E27FC236}">
                  <a16:creationId xmlns:a16="http://schemas.microsoft.com/office/drawing/2014/main" id="{CDAD92F8-2A06-D928-7E54-EB294E44E032}"/>
                </a:ext>
              </a:extLst>
            </p:cNvPr>
            <p:cNvPicPr>
              <a:picLocks noChangeAspect="1"/>
            </p:cNvPicPr>
            <p:nvPr/>
          </p:nvPicPr>
          <p:blipFill>
            <a:blip r:embed="rId3"/>
            <a:stretch>
              <a:fillRect/>
            </a:stretch>
          </p:blipFill>
          <p:spPr>
            <a:xfrm>
              <a:off x="4799960" y="786362"/>
              <a:ext cx="4192443" cy="4192443"/>
            </a:xfrm>
            <a:prstGeom prst="rect">
              <a:avLst/>
            </a:prstGeom>
          </p:spPr>
        </p:pic>
        <p:sp>
          <p:nvSpPr>
            <p:cNvPr id="6" name="Rectangle 5">
              <a:extLst>
                <a:ext uri="{FF2B5EF4-FFF2-40B4-BE49-F238E27FC236}">
                  <a16:creationId xmlns:a16="http://schemas.microsoft.com/office/drawing/2014/main" id="{2A10B5B7-C5AC-D517-E20A-0B117415B24C}"/>
                </a:ext>
              </a:extLst>
            </p:cNvPr>
            <p:cNvSpPr/>
            <p:nvPr/>
          </p:nvSpPr>
          <p:spPr>
            <a:xfrm>
              <a:off x="6190938" y="806997"/>
              <a:ext cx="1611442" cy="17310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SMART METER</a:t>
              </a:r>
            </a:p>
          </p:txBody>
        </p:sp>
      </p:grpSp>
    </p:spTree>
    <p:extLst>
      <p:ext uri="{BB962C8B-B14F-4D97-AF65-F5344CB8AC3E}">
        <p14:creationId xmlns:p14="http://schemas.microsoft.com/office/powerpoint/2010/main" val="3947104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551FD-61CA-0A22-D20B-41713714C8B7}"/>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872C7431-72B0-42C7-E7DB-CFC758BB66AB}"/>
              </a:ext>
            </a:extLst>
          </p:cNvPr>
          <p:cNvSpPr>
            <a:spLocks noGrp="1"/>
          </p:cNvSpPr>
          <p:nvPr>
            <p:ph type="title"/>
          </p:nvPr>
        </p:nvSpPr>
        <p:spPr>
          <a:xfrm>
            <a:off x="158589" y="32652"/>
            <a:ext cx="7717500" cy="572700"/>
          </a:xfrm>
        </p:spPr>
        <p:txBody>
          <a:bodyPr/>
          <a:lstStyle/>
          <a:p>
            <a:r>
              <a:rPr lang="en-GB" sz="3200" b="1" kern="100" dirty="0">
                <a:latin typeface="Aptos" panose="020B0004020202020204" pitchFamily="34" charset="0"/>
                <a:ea typeface="Aptos" panose="020B0004020202020204" pitchFamily="34" charset="0"/>
                <a:cs typeface="Times New Roman" panose="02020603050405020304" pitchFamily="18" charset="0"/>
              </a:rPr>
              <a:t>Placed </a:t>
            </a:r>
            <a:r>
              <a:rPr lang="en-GB" sz="3200" kern="100" dirty="0">
                <a:latin typeface="Aptos" panose="020B0004020202020204" pitchFamily="34" charset="0"/>
                <a:ea typeface="Aptos" panose="020B0004020202020204" pitchFamily="34" charset="0"/>
                <a:cs typeface="Times New Roman" panose="02020603050405020304" pitchFamily="18" charset="0"/>
              </a:rPr>
              <a:t>Based</a:t>
            </a:r>
            <a:r>
              <a:rPr lang="en-GB" sz="3200" b="1" kern="100" dirty="0">
                <a:latin typeface="Aptos" panose="020B0004020202020204" pitchFamily="34" charset="0"/>
                <a:ea typeface="Aptos" panose="020B0004020202020204" pitchFamily="34" charset="0"/>
                <a:cs typeface="Times New Roman" panose="02020603050405020304" pitchFamily="18" charset="0"/>
              </a:rPr>
              <a:t> Use-Case</a:t>
            </a:r>
            <a:endParaRPr lang="en-US" dirty="0"/>
          </a:p>
        </p:txBody>
      </p:sp>
      <p:sp>
        <p:nvSpPr>
          <p:cNvPr id="19" name="Subtitle 2">
            <a:extLst>
              <a:ext uri="{FF2B5EF4-FFF2-40B4-BE49-F238E27FC236}">
                <a16:creationId xmlns:a16="http://schemas.microsoft.com/office/drawing/2014/main" id="{E65A0CD2-6F40-146A-F61B-27916F895023}"/>
              </a:ext>
            </a:extLst>
          </p:cNvPr>
          <p:cNvSpPr>
            <a:spLocks noGrp="1"/>
          </p:cNvSpPr>
          <p:nvPr>
            <p:ph type="subTitle" idx="1"/>
          </p:nvPr>
        </p:nvSpPr>
        <p:spPr>
          <a:xfrm>
            <a:off x="292309" y="704929"/>
            <a:ext cx="3989786" cy="184666"/>
          </a:xfrm>
        </p:spPr>
        <p:txBody>
          <a:bodyPr/>
          <a:lstStyle/>
          <a:p>
            <a:r>
              <a:rPr lang="en-GB" sz="1200" b="1" dirty="0"/>
              <a:t>Use Case Example:</a:t>
            </a:r>
          </a:p>
          <a:p>
            <a:endParaRPr lang="en-US" dirty="0"/>
          </a:p>
        </p:txBody>
      </p:sp>
      <p:sp>
        <p:nvSpPr>
          <p:cNvPr id="21" name="Text Placeholder 3">
            <a:extLst>
              <a:ext uri="{FF2B5EF4-FFF2-40B4-BE49-F238E27FC236}">
                <a16:creationId xmlns:a16="http://schemas.microsoft.com/office/drawing/2014/main" id="{484ED21A-9511-0E67-11D2-E39548D3C96E}"/>
              </a:ext>
            </a:extLst>
          </p:cNvPr>
          <p:cNvSpPr>
            <a:spLocks noGrp="1"/>
          </p:cNvSpPr>
          <p:nvPr>
            <p:ph type="body" sz="quarter" idx="27"/>
          </p:nvPr>
        </p:nvSpPr>
        <p:spPr>
          <a:xfrm>
            <a:off x="292309" y="1358504"/>
            <a:ext cx="2803316" cy="3265884"/>
          </a:xfrm>
        </p:spPr>
        <p:txBody>
          <a:bodyPr/>
          <a:lstStyle/>
          <a:p>
            <a:pPr marL="152400" indent="0">
              <a:buNone/>
            </a:pPr>
            <a:r>
              <a:rPr lang="en-GB" sz="1200" b="1" dirty="0"/>
              <a:t>Inaccurate Tracking of Renewable Energy Contribution</a:t>
            </a:r>
          </a:p>
          <a:p>
            <a:pPr>
              <a:buFont typeface="Arial" panose="020B0604020202020204" pitchFamily="34" charset="0"/>
              <a:buChar char="•"/>
            </a:pPr>
            <a:r>
              <a:rPr lang="en-GB" sz="1200" dirty="0"/>
              <a:t>The city wants to </a:t>
            </a:r>
            <a:r>
              <a:rPr lang="en-GB" sz="1200" b="1" dirty="0"/>
              <a:t>track the proportion of total energy demand met by local renewables</a:t>
            </a:r>
            <a:r>
              <a:rPr lang="en-GB" sz="1200" dirty="0"/>
              <a:t> (solar, wind, heat pumps).</a:t>
            </a:r>
          </a:p>
          <a:p>
            <a:pPr>
              <a:buFont typeface="Arial" panose="020B0604020202020204" pitchFamily="34" charset="0"/>
              <a:buChar char="•"/>
            </a:pPr>
            <a:r>
              <a:rPr lang="en-GB" sz="1200" dirty="0"/>
              <a:t>However, </a:t>
            </a:r>
            <a:r>
              <a:rPr lang="en-GB" sz="1200" b="1" dirty="0"/>
              <a:t>data is siloed</a:t>
            </a:r>
            <a:r>
              <a:rPr lang="en-GB" sz="1200" dirty="0"/>
              <a:t> across different agencies, energy providers, and smart meters.</a:t>
            </a:r>
          </a:p>
          <a:p>
            <a:pPr>
              <a:buFont typeface="Arial" panose="020B0604020202020204" pitchFamily="34" charset="0"/>
              <a:buChar char="•"/>
            </a:pPr>
            <a:r>
              <a:rPr lang="en-GB" sz="1200" dirty="0"/>
              <a:t>There is </a:t>
            </a:r>
            <a:r>
              <a:rPr lang="en-GB" sz="1200" b="1" dirty="0"/>
              <a:t>no unified system</a:t>
            </a:r>
            <a:r>
              <a:rPr lang="en-GB" sz="1200" dirty="0"/>
              <a:t> to dynamically </a:t>
            </a:r>
            <a:r>
              <a:rPr lang="en-GB" sz="1200" b="1" dirty="0"/>
              <a:t>aggregate, monitor, and visualize</a:t>
            </a:r>
            <a:r>
              <a:rPr lang="en-GB" sz="1200" dirty="0"/>
              <a:t> real-time renewable energy generation vs. total energy consumption</a:t>
            </a:r>
            <a:endParaRPr lang="en-US" dirty="0"/>
          </a:p>
        </p:txBody>
      </p:sp>
      <p:pic>
        <p:nvPicPr>
          <p:cNvPr id="5" name="Picture 4" descr="A red sign with white text&#10;&#10;Description automatically generated">
            <a:extLst>
              <a:ext uri="{FF2B5EF4-FFF2-40B4-BE49-F238E27FC236}">
                <a16:creationId xmlns:a16="http://schemas.microsoft.com/office/drawing/2014/main" id="{049C1068-D8FE-99F0-2E1A-968BF9DC2741}"/>
              </a:ext>
            </a:extLst>
          </p:cNvPr>
          <p:cNvPicPr>
            <a:picLocks noChangeAspect="1"/>
          </p:cNvPicPr>
          <p:nvPr/>
        </p:nvPicPr>
        <p:blipFill>
          <a:blip r:embed="rId2"/>
          <a:stretch>
            <a:fillRect/>
          </a:stretch>
        </p:blipFill>
        <p:spPr>
          <a:xfrm>
            <a:off x="6775555" y="362687"/>
            <a:ext cx="1484026" cy="539444"/>
          </a:xfrm>
          <a:prstGeom prst="rect">
            <a:avLst/>
          </a:prstGeom>
        </p:spPr>
      </p:pic>
      <p:sp>
        <p:nvSpPr>
          <p:cNvPr id="2" name="Text Placeholder 3">
            <a:extLst>
              <a:ext uri="{FF2B5EF4-FFF2-40B4-BE49-F238E27FC236}">
                <a16:creationId xmlns:a16="http://schemas.microsoft.com/office/drawing/2014/main" id="{F249BC13-7723-55AB-5F28-A9E02094BF14}"/>
              </a:ext>
            </a:extLst>
          </p:cNvPr>
          <p:cNvSpPr txBox="1">
            <a:spLocks/>
          </p:cNvSpPr>
          <p:nvPr/>
        </p:nvSpPr>
        <p:spPr>
          <a:xfrm>
            <a:off x="2930422" y="1450944"/>
            <a:ext cx="2803316" cy="32658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sh"/>
              <a:buChar char="●"/>
              <a:defRPr sz="1200" b="0" i="0" u="none" strike="noStrike" cap="none">
                <a:solidFill>
                  <a:schemeClr val="dk1"/>
                </a:solidFill>
                <a:latin typeface="Mulish"/>
                <a:ea typeface="Mulish"/>
                <a:cs typeface="Mulish"/>
                <a:sym typeface="Mulish"/>
              </a:defRPr>
            </a:lvl1pPr>
            <a:lvl2pPr marL="914400" marR="0" lvl="1" indent="-304800" algn="l" rtl="0">
              <a:lnSpc>
                <a:spcPct val="100000"/>
              </a:lnSpc>
              <a:spcBef>
                <a:spcPts val="0"/>
              </a:spcBef>
              <a:spcAft>
                <a:spcPts val="0"/>
              </a:spcAft>
              <a:buClr>
                <a:schemeClr val="dk1"/>
              </a:buClr>
              <a:buSzPts val="1200"/>
              <a:buFont typeface="Mulish"/>
              <a:buChar char="○"/>
              <a:defRPr sz="1200" b="0" i="0" u="none" strike="noStrike" cap="none">
                <a:solidFill>
                  <a:schemeClr val="dk1"/>
                </a:solidFill>
                <a:latin typeface="Mulish"/>
                <a:ea typeface="Mulish"/>
                <a:cs typeface="Mulish"/>
                <a:sym typeface="Mulish"/>
              </a:defRPr>
            </a:lvl2pPr>
            <a:lvl3pPr marL="1371600" marR="0" lvl="2" indent="-304800" algn="l" rtl="0">
              <a:lnSpc>
                <a:spcPct val="100000"/>
              </a:lnSpc>
              <a:spcBef>
                <a:spcPts val="0"/>
              </a:spcBef>
              <a:spcAft>
                <a:spcPts val="0"/>
              </a:spcAft>
              <a:buClr>
                <a:schemeClr val="dk1"/>
              </a:buClr>
              <a:buSzPts val="1200"/>
              <a:buFont typeface="Mulish"/>
              <a:buChar char="■"/>
              <a:defRPr sz="1200" b="0" i="0" u="none" strike="noStrike" cap="none">
                <a:solidFill>
                  <a:schemeClr val="dk1"/>
                </a:solidFill>
                <a:latin typeface="Mulish"/>
                <a:ea typeface="Mulish"/>
                <a:cs typeface="Mulish"/>
                <a:sym typeface="Mulish"/>
              </a:defRPr>
            </a:lvl3pPr>
            <a:lvl4pPr marL="1828800" marR="0" lvl="3" indent="-304800" algn="l" rtl="0">
              <a:lnSpc>
                <a:spcPct val="100000"/>
              </a:lnSpc>
              <a:spcBef>
                <a:spcPts val="0"/>
              </a:spcBef>
              <a:spcAft>
                <a:spcPts val="0"/>
              </a:spcAft>
              <a:buClr>
                <a:schemeClr val="dk1"/>
              </a:buClr>
              <a:buSzPts val="1200"/>
              <a:buFont typeface="Mulish"/>
              <a:buChar char="●"/>
              <a:defRPr sz="1200" b="0" i="0" u="none" strike="noStrike" cap="none">
                <a:solidFill>
                  <a:schemeClr val="dk1"/>
                </a:solidFill>
                <a:latin typeface="Mulish"/>
                <a:ea typeface="Mulish"/>
                <a:cs typeface="Mulish"/>
                <a:sym typeface="Mulish"/>
              </a:defRPr>
            </a:lvl4pPr>
            <a:lvl5pPr marL="2286000" marR="0" lvl="4" indent="-304800" algn="l" rtl="0">
              <a:lnSpc>
                <a:spcPct val="100000"/>
              </a:lnSpc>
              <a:spcBef>
                <a:spcPts val="0"/>
              </a:spcBef>
              <a:spcAft>
                <a:spcPts val="0"/>
              </a:spcAft>
              <a:buClr>
                <a:schemeClr val="dk1"/>
              </a:buClr>
              <a:buSzPts val="1200"/>
              <a:buFont typeface="Mulish"/>
              <a:buChar char="○"/>
              <a:defRPr sz="1200" b="0" i="0" u="none" strike="noStrike" cap="none">
                <a:solidFill>
                  <a:schemeClr val="dk1"/>
                </a:solidFill>
                <a:latin typeface="Mulish"/>
                <a:ea typeface="Mulish"/>
                <a:cs typeface="Mulish"/>
                <a:sym typeface="Mulish"/>
              </a:defRPr>
            </a:lvl5pPr>
            <a:lvl6pPr marL="2743200" marR="0" lvl="5" indent="-304800" algn="l" rtl="0">
              <a:lnSpc>
                <a:spcPct val="100000"/>
              </a:lnSpc>
              <a:spcBef>
                <a:spcPts val="0"/>
              </a:spcBef>
              <a:spcAft>
                <a:spcPts val="0"/>
              </a:spcAft>
              <a:buClr>
                <a:schemeClr val="dk1"/>
              </a:buClr>
              <a:buSzPts val="1200"/>
              <a:buFont typeface="Mulish"/>
              <a:buChar char="■"/>
              <a:defRPr sz="1200" b="0" i="0" u="none" strike="noStrike" cap="none">
                <a:solidFill>
                  <a:schemeClr val="accent1"/>
                </a:solidFill>
                <a:latin typeface="Mulish"/>
                <a:ea typeface="Mulish"/>
                <a:cs typeface="Mulish"/>
                <a:sym typeface="Mulish"/>
              </a:defRPr>
            </a:lvl6pPr>
            <a:lvl7pPr marL="3200400" marR="0" lvl="6" indent="-304800" algn="l" rtl="0">
              <a:lnSpc>
                <a:spcPct val="100000"/>
              </a:lnSpc>
              <a:spcBef>
                <a:spcPts val="0"/>
              </a:spcBef>
              <a:spcAft>
                <a:spcPts val="0"/>
              </a:spcAft>
              <a:buClr>
                <a:schemeClr val="dk1"/>
              </a:buClr>
              <a:buSzPts val="1200"/>
              <a:buFont typeface="Mulish"/>
              <a:buChar char="●"/>
              <a:defRPr sz="1200" b="0" i="0" u="none" strike="noStrike" cap="none">
                <a:solidFill>
                  <a:schemeClr val="accent1"/>
                </a:solidFill>
                <a:latin typeface="Mulish"/>
                <a:ea typeface="Mulish"/>
                <a:cs typeface="Mulish"/>
                <a:sym typeface="Mulish"/>
              </a:defRPr>
            </a:lvl7pPr>
            <a:lvl8pPr marL="3657600" marR="0" lvl="7" indent="-304800" algn="l" rtl="0">
              <a:lnSpc>
                <a:spcPct val="100000"/>
              </a:lnSpc>
              <a:spcBef>
                <a:spcPts val="0"/>
              </a:spcBef>
              <a:spcAft>
                <a:spcPts val="0"/>
              </a:spcAft>
              <a:buClr>
                <a:schemeClr val="dk1"/>
              </a:buClr>
              <a:buSzPts val="1200"/>
              <a:buFont typeface="Mulish"/>
              <a:buChar char="○"/>
              <a:defRPr sz="1200" b="0" i="0" u="none" strike="noStrike" cap="none">
                <a:solidFill>
                  <a:schemeClr val="dk1"/>
                </a:solidFill>
                <a:latin typeface="Mulish"/>
                <a:ea typeface="Mulish"/>
                <a:cs typeface="Mulish"/>
                <a:sym typeface="Mulish"/>
              </a:defRPr>
            </a:lvl8pPr>
            <a:lvl9pPr marL="4114800" marR="0" lvl="8" indent="-304800" algn="l" rtl="0">
              <a:lnSpc>
                <a:spcPct val="100000"/>
              </a:lnSpc>
              <a:spcBef>
                <a:spcPts val="0"/>
              </a:spcBef>
              <a:spcAft>
                <a:spcPts val="0"/>
              </a:spcAft>
              <a:buClr>
                <a:schemeClr val="dk1"/>
              </a:buClr>
              <a:buSzPts val="1200"/>
              <a:buFont typeface="Mulish"/>
              <a:buChar char="■"/>
              <a:defRPr sz="1200" b="0" i="0" u="none" strike="noStrike" cap="none">
                <a:solidFill>
                  <a:schemeClr val="dk1"/>
                </a:solidFill>
                <a:latin typeface="Mulish"/>
                <a:ea typeface="Mulish"/>
                <a:cs typeface="Mulish"/>
                <a:sym typeface="Mulish"/>
              </a:defRPr>
            </a:lvl9pPr>
          </a:lstStyle>
          <a:p>
            <a:pPr marL="152400" indent="0">
              <a:buNone/>
            </a:pPr>
            <a:r>
              <a:rPr lang="en-GB" sz="1200" b="1" dirty="0"/>
              <a:t>How SEOP Can Help Solve These Problems</a:t>
            </a:r>
          </a:p>
          <a:p>
            <a:r>
              <a:rPr lang="en-GB" sz="1200" b="1" dirty="0"/>
              <a:t>Real-Time Energy Intelligence Mapping (Using Knowledge Graphs)</a:t>
            </a:r>
            <a:endParaRPr lang="en-GB" sz="1200" dirty="0"/>
          </a:p>
          <a:p>
            <a:pPr>
              <a:buFont typeface="Arial" panose="020B0604020202020204" pitchFamily="34" charset="0"/>
              <a:buChar char="•"/>
            </a:pPr>
            <a:r>
              <a:rPr lang="en-GB" sz="1200" dirty="0"/>
              <a:t>SEOP creates an </a:t>
            </a:r>
            <a:r>
              <a:rPr lang="en-GB" sz="1200" b="1" dirty="0"/>
              <a:t>interoperable layer</a:t>
            </a:r>
            <a:r>
              <a:rPr lang="en-GB" sz="1200" dirty="0"/>
              <a:t> connecting </a:t>
            </a:r>
            <a:r>
              <a:rPr lang="en-GB" sz="1200" b="1" dirty="0"/>
              <a:t>smart meters, renewable energy assets, and demand-side data</a:t>
            </a:r>
            <a:r>
              <a:rPr lang="en-GB" sz="1200" dirty="0"/>
              <a:t>.</a:t>
            </a:r>
          </a:p>
          <a:p>
            <a:pPr marL="152400" indent="0">
              <a:buNone/>
            </a:pPr>
            <a:endParaRPr lang="en-GB" sz="1200" dirty="0"/>
          </a:p>
          <a:p>
            <a:pPr>
              <a:buFont typeface="Arial" panose="020B0604020202020204" pitchFamily="34" charset="0"/>
              <a:buChar char="•"/>
            </a:pPr>
            <a:r>
              <a:rPr lang="en-GB" sz="1200" b="1" dirty="0"/>
              <a:t>Maps the real-time flow of renewable vs. grid energy</a:t>
            </a:r>
            <a:r>
              <a:rPr lang="en-GB" sz="1200" dirty="0"/>
              <a:t> across the district.</a:t>
            </a:r>
          </a:p>
          <a:p>
            <a:pPr marL="152400" indent="0">
              <a:buNone/>
            </a:pPr>
            <a:endParaRPr lang="en-GB" sz="900" dirty="0">
              <a:solidFill>
                <a:schemeClr val="dk1"/>
              </a:solidFill>
              <a:latin typeface="Mulish"/>
              <a:ea typeface="Mulish"/>
              <a:cs typeface="Mulish"/>
              <a:sym typeface="Mulish"/>
            </a:endParaRPr>
          </a:p>
          <a:p>
            <a:pPr marL="152400" indent="0">
              <a:buFont typeface="Mulish"/>
              <a:buNone/>
            </a:pPr>
            <a:endParaRPr lang="en-US" dirty="0"/>
          </a:p>
        </p:txBody>
      </p:sp>
      <p:pic>
        <p:nvPicPr>
          <p:cNvPr id="3" name="Picture 2" descr="A map of a city">
            <a:extLst>
              <a:ext uri="{FF2B5EF4-FFF2-40B4-BE49-F238E27FC236}">
                <a16:creationId xmlns:a16="http://schemas.microsoft.com/office/drawing/2014/main" id="{D93CF5B2-C67B-A0E2-7FC1-E125207A0497}"/>
              </a:ext>
            </a:extLst>
          </p:cNvPr>
          <p:cNvPicPr>
            <a:picLocks noChangeAspect="1"/>
          </p:cNvPicPr>
          <p:nvPr/>
        </p:nvPicPr>
        <p:blipFill>
          <a:blip r:embed="rId3"/>
          <a:stretch>
            <a:fillRect/>
          </a:stretch>
        </p:blipFill>
        <p:spPr>
          <a:xfrm>
            <a:off x="5733738" y="1572074"/>
            <a:ext cx="3238351" cy="2838743"/>
          </a:xfrm>
          <a:prstGeom prst="rect">
            <a:avLst/>
          </a:prstGeom>
          <a:ln w="28575">
            <a:solidFill>
              <a:schemeClr val="tx1"/>
            </a:solidFill>
          </a:ln>
        </p:spPr>
      </p:pic>
    </p:spTree>
    <p:extLst>
      <p:ext uri="{BB962C8B-B14F-4D97-AF65-F5344CB8AC3E}">
        <p14:creationId xmlns:p14="http://schemas.microsoft.com/office/powerpoint/2010/main" val="4256098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2">
          <a:extLst>
            <a:ext uri="{FF2B5EF4-FFF2-40B4-BE49-F238E27FC236}">
              <a16:creationId xmlns:a16="http://schemas.microsoft.com/office/drawing/2014/main" id="{6C2A57B3-8A92-236A-D554-219DB2CE87C7}"/>
            </a:ext>
          </a:extLst>
        </p:cNvPr>
        <p:cNvGrpSpPr/>
        <p:nvPr/>
      </p:nvGrpSpPr>
      <p:grpSpPr>
        <a:xfrm>
          <a:off x="0" y="0"/>
          <a:ext cx="0" cy="0"/>
          <a:chOff x="0" y="0"/>
          <a:chExt cx="0" cy="0"/>
        </a:xfrm>
      </p:grpSpPr>
      <p:sp>
        <p:nvSpPr>
          <p:cNvPr id="413" name="Google Shape;413;p30">
            <a:extLst>
              <a:ext uri="{FF2B5EF4-FFF2-40B4-BE49-F238E27FC236}">
                <a16:creationId xmlns:a16="http://schemas.microsoft.com/office/drawing/2014/main" id="{93EBEBB0-6B1B-9FD0-CCA1-49D6F7841F45}"/>
              </a:ext>
            </a:extLst>
          </p:cNvPr>
          <p:cNvSpPr txBox="1">
            <a:spLocks noGrp="1"/>
          </p:cNvSpPr>
          <p:nvPr>
            <p:ph type="title"/>
          </p:nvPr>
        </p:nvSpPr>
        <p:spPr>
          <a:xfrm>
            <a:off x="770690" y="2073556"/>
            <a:ext cx="831235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Business Model and Revenue Strategy</a:t>
            </a:r>
            <a:endParaRPr dirty="0"/>
          </a:p>
        </p:txBody>
      </p:sp>
      <p:sp>
        <p:nvSpPr>
          <p:cNvPr id="414" name="Google Shape;414;p30">
            <a:extLst>
              <a:ext uri="{FF2B5EF4-FFF2-40B4-BE49-F238E27FC236}">
                <a16:creationId xmlns:a16="http://schemas.microsoft.com/office/drawing/2014/main" id="{1AAD9BB0-C929-5046-A34E-BD55FEEA5251}"/>
              </a:ext>
            </a:extLst>
          </p:cNvPr>
          <p:cNvSpPr txBox="1">
            <a:spLocks noGrp="1"/>
          </p:cNvSpPr>
          <p:nvPr>
            <p:ph type="title" idx="4294967295"/>
          </p:nvPr>
        </p:nvSpPr>
        <p:spPr>
          <a:xfrm>
            <a:off x="254112" y="1804881"/>
            <a:ext cx="1235075" cy="8413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bg2">
                    <a:lumMod val="75000"/>
                  </a:schemeClr>
                </a:solidFill>
              </a:rPr>
              <a:t>05</a:t>
            </a:r>
            <a:endParaRPr dirty="0">
              <a:solidFill>
                <a:schemeClr val="bg2">
                  <a:lumMod val="75000"/>
                </a:schemeClr>
              </a:solidFill>
            </a:endParaRPr>
          </a:p>
        </p:txBody>
      </p:sp>
      <p:pic>
        <p:nvPicPr>
          <p:cNvPr id="2" name="Picture 1" descr="A red sign with white text&#10;&#10;Description automatically generated">
            <a:extLst>
              <a:ext uri="{FF2B5EF4-FFF2-40B4-BE49-F238E27FC236}">
                <a16:creationId xmlns:a16="http://schemas.microsoft.com/office/drawing/2014/main" id="{02D3152E-39C3-2BD7-D453-C10E183D44FC}"/>
              </a:ext>
            </a:extLst>
          </p:cNvPr>
          <p:cNvPicPr>
            <a:picLocks noChangeAspect="1"/>
          </p:cNvPicPr>
          <p:nvPr/>
        </p:nvPicPr>
        <p:blipFill>
          <a:blip r:embed="rId3"/>
          <a:stretch>
            <a:fillRect/>
          </a:stretch>
        </p:blipFill>
        <p:spPr>
          <a:xfrm>
            <a:off x="6775555" y="362687"/>
            <a:ext cx="1484026" cy="539444"/>
          </a:xfrm>
          <a:prstGeom prst="rect">
            <a:avLst/>
          </a:prstGeom>
        </p:spPr>
      </p:pic>
    </p:spTree>
    <p:extLst>
      <p:ext uri="{BB962C8B-B14F-4D97-AF65-F5344CB8AC3E}">
        <p14:creationId xmlns:p14="http://schemas.microsoft.com/office/powerpoint/2010/main" val="3081337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8">
          <a:extLst>
            <a:ext uri="{FF2B5EF4-FFF2-40B4-BE49-F238E27FC236}">
              <a16:creationId xmlns:a16="http://schemas.microsoft.com/office/drawing/2014/main" id="{80325FBD-8BEF-F79F-E627-2225C95A90CF}"/>
            </a:ext>
          </a:extLst>
        </p:cNvPr>
        <p:cNvGrpSpPr/>
        <p:nvPr/>
      </p:nvGrpSpPr>
      <p:grpSpPr>
        <a:xfrm>
          <a:off x="0" y="0"/>
          <a:ext cx="0" cy="0"/>
          <a:chOff x="0" y="0"/>
          <a:chExt cx="0" cy="0"/>
        </a:xfrm>
      </p:grpSpPr>
      <p:sp>
        <p:nvSpPr>
          <p:cNvPr id="629" name="Google Shape;629;p42">
            <a:extLst>
              <a:ext uri="{FF2B5EF4-FFF2-40B4-BE49-F238E27FC236}">
                <a16:creationId xmlns:a16="http://schemas.microsoft.com/office/drawing/2014/main" id="{FC413788-DC63-6E97-F067-083B67ABD557}"/>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Market size overview</a:t>
            </a:r>
            <a:endParaRPr dirty="0"/>
          </a:p>
        </p:txBody>
      </p:sp>
      <p:sp>
        <p:nvSpPr>
          <p:cNvPr id="630" name="Google Shape;630;p42">
            <a:extLst>
              <a:ext uri="{FF2B5EF4-FFF2-40B4-BE49-F238E27FC236}">
                <a16:creationId xmlns:a16="http://schemas.microsoft.com/office/drawing/2014/main" id="{7DFB8E42-4E3F-FAD3-0A3B-D5F93C64A072}"/>
              </a:ext>
            </a:extLst>
          </p:cNvPr>
          <p:cNvSpPr/>
          <p:nvPr/>
        </p:nvSpPr>
        <p:spPr>
          <a:xfrm>
            <a:off x="5217475" y="1328951"/>
            <a:ext cx="3213300" cy="3213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2">
            <a:extLst>
              <a:ext uri="{FF2B5EF4-FFF2-40B4-BE49-F238E27FC236}">
                <a16:creationId xmlns:a16="http://schemas.microsoft.com/office/drawing/2014/main" id="{71D3531C-46F6-2DC7-7F41-5FF7FD874774}"/>
              </a:ext>
            </a:extLst>
          </p:cNvPr>
          <p:cNvSpPr/>
          <p:nvPr/>
        </p:nvSpPr>
        <p:spPr>
          <a:xfrm>
            <a:off x="5491455" y="1876887"/>
            <a:ext cx="2665200" cy="26652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2">
            <a:extLst>
              <a:ext uri="{FF2B5EF4-FFF2-40B4-BE49-F238E27FC236}">
                <a16:creationId xmlns:a16="http://schemas.microsoft.com/office/drawing/2014/main" id="{4A9167B2-022D-5ED7-DF8C-3F5A93267992}"/>
              </a:ext>
            </a:extLst>
          </p:cNvPr>
          <p:cNvSpPr/>
          <p:nvPr/>
        </p:nvSpPr>
        <p:spPr>
          <a:xfrm>
            <a:off x="6018204" y="2930458"/>
            <a:ext cx="1611900" cy="16119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2">
            <a:extLst>
              <a:ext uri="{FF2B5EF4-FFF2-40B4-BE49-F238E27FC236}">
                <a16:creationId xmlns:a16="http://schemas.microsoft.com/office/drawing/2014/main" id="{03250738-1BEE-C2B5-D1B8-5B36C3F7F1EC}"/>
              </a:ext>
            </a:extLst>
          </p:cNvPr>
          <p:cNvSpPr txBox="1"/>
          <p:nvPr/>
        </p:nvSpPr>
        <p:spPr>
          <a:xfrm>
            <a:off x="6159447" y="1320125"/>
            <a:ext cx="1255800" cy="54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solidFill>
                  <a:schemeClr val="dk1"/>
                </a:solidFill>
                <a:latin typeface="Montserrat"/>
                <a:ea typeface="Montserrat"/>
                <a:cs typeface="Montserrat"/>
                <a:sym typeface="Montserrat"/>
              </a:rPr>
              <a:t>£100M</a:t>
            </a:r>
            <a:endParaRPr sz="2400" b="1" dirty="0">
              <a:solidFill>
                <a:schemeClr val="dk1"/>
              </a:solidFill>
              <a:latin typeface="Montserrat"/>
              <a:ea typeface="Montserrat"/>
              <a:cs typeface="Montserrat"/>
              <a:sym typeface="Montserrat"/>
            </a:endParaRPr>
          </a:p>
        </p:txBody>
      </p:sp>
      <p:sp>
        <p:nvSpPr>
          <p:cNvPr id="634" name="Google Shape;634;p42">
            <a:extLst>
              <a:ext uri="{FF2B5EF4-FFF2-40B4-BE49-F238E27FC236}">
                <a16:creationId xmlns:a16="http://schemas.microsoft.com/office/drawing/2014/main" id="{30C61DDD-2412-408E-E37D-CF84EF95FC7D}"/>
              </a:ext>
            </a:extLst>
          </p:cNvPr>
          <p:cNvSpPr txBox="1"/>
          <p:nvPr/>
        </p:nvSpPr>
        <p:spPr>
          <a:xfrm>
            <a:off x="6159447" y="2192477"/>
            <a:ext cx="1255800" cy="54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solidFill>
                  <a:schemeClr val="dk1"/>
                </a:solidFill>
                <a:latin typeface="Montserrat"/>
                <a:ea typeface="Montserrat"/>
                <a:cs typeface="Montserrat"/>
                <a:sym typeface="Montserrat"/>
              </a:rPr>
              <a:t>£20M</a:t>
            </a:r>
            <a:endParaRPr sz="2400" b="1" dirty="0">
              <a:solidFill>
                <a:schemeClr val="dk1"/>
              </a:solidFill>
              <a:latin typeface="Montserrat"/>
              <a:ea typeface="Montserrat"/>
              <a:cs typeface="Montserrat"/>
              <a:sym typeface="Montserrat"/>
            </a:endParaRPr>
          </a:p>
        </p:txBody>
      </p:sp>
      <p:sp>
        <p:nvSpPr>
          <p:cNvPr id="635" name="Google Shape;635;p42">
            <a:extLst>
              <a:ext uri="{FF2B5EF4-FFF2-40B4-BE49-F238E27FC236}">
                <a16:creationId xmlns:a16="http://schemas.microsoft.com/office/drawing/2014/main" id="{F0E7F4A4-77A1-388F-53F6-5BFB59498BA6}"/>
              </a:ext>
            </a:extLst>
          </p:cNvPr>
          <p:cNvSpPr txBox="1"/>
          <p:nvPr/>
        </p:nvSpPr>
        <p:spPr>
          <a:xfrm>
            <a:off x="6159447" y="3567076"/>
            <a:ext cx="1255800" cy="54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solidFill>
                  <a:schemeClr val="dk1"/>
                </a:solidFill>
                <a:latin typeface="Montserrat"/>
                <a:ea typeface="Montserrat"/>
                <a:cs typeface="Montserrat"/>
                <a:sym typeface="Montserrat"/>
              </a:rPr>
              <a:t>£5M</a:t>
            </a:r>
            <a:endParaRPr sz="2400" b="1" dirty="0">
              <a:solidFill>
                <a:schemeClr val="dk1"/>
              </a:solidFill>
              <a:latin typeface="Montserrat"/>
              <a:ea typeface="Montserrat"/>
              <a:cs typeface="Montserrat"/>
              <a:sym typeface="Montserrat"/>
            </a:endParaRPr>
          </a:p>
        </p:txBody>
      </p:sp>
      <p:sp>
        <p:nvSpPr>
          <p:cNvPr id="636" name="Google Shape;636;p42">
            <a:extLst>
              <a:ext uri="{FF2B5EF4-FFF2-40B4-BE49-F238E27FC236}">
                <a16:creationId xmlns:a16="http://schemas.microsoft.com/office/drawing/2014/main" id="{B3CD8250-6DBB-B6B7-4865-54252700DF44}"/>
              </a:ext>
            </a:extLst>
          </p:cNvPr>
          <p:cNvSpPr/>
          <p:nvPr/>
        </p:nvSpPr>
        <p:spPr>
          <a:xfrm>
            <a:off x="713225" y="1320117"/>
            <a:ext cx="288900" cy="288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2">
            <a:extLst>
              <a:ext uri="{FF2B5EF4-FFF2-40B4-BE49-F238E27FC236}">
                <a16:creationId xmlns:a16="http://schemas.microsoft.com/office/drawing/2014/main" id="{E6CAD98D-899A-EB9B-8013-12FBA191B6FA}"/>
              </a:ext>
            </a:extLst>
          </p:cNvPr>
          <p:cNvSpPr txBox="1"/>
          <p:nvPr/>
        </p:nvSpPr>
        <p:spPr>
          <a:xfrm>
            <a:off x="1167550" y="1237592"/>
            <a:ext cx="3584100" cy="424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800" b="1">
                <a:solidFill>
                  <a:schemeClr val="dk1"/>
                </a:solidFill>
                <a:latin typeface="Montserrat"/>
                <a:ea typeface="Montserrat"/>
                <a:cs typeface="Montserrat"/>
                <a:sym typeface="Montserrat"/>
              </a:rPr>
              <a:t>Outer circle</a:t>
            </a:r>
            <a:endParaRPr sz="1800" b="1">
              <a:solidFill>
                <a:schemeClr val="dk1"/>
              </a:solidFill>
              <a:latin typeface="Montserrat"/>
              <a:ea typeface="Montserrat"/>
              <a:cs typeface="Montserrat"/>
              <a:sym typeface="Montserrat"/>
            </a:endParaRPr>
          </a:p>
        </p:txBody>
      </p:sp>
      <p:sp>
        <p:nvSpPr>
          <p:cNvPr id="638" name="Google Shape;638;p42">
            <a:extLst>
              <a:ext uri="{FF2B5EF4-FFF2-40B4-BE49-F238E27FC236}">
                <a16:creationId xmlns:a16="http://schemas.microsoft.com/office/drawing/2014/main" id="{798BB26C-8DFC-D3EB-6C58-0C85B01ACFA0}"/>
              </a:ext>
            </a:extLst>
          </p:cNvPr>
          <p:cNvSpPr txBox="1"/>
          <p:nvPr/>
        </p:nvSpPr>
        <p:spPr>
          <a:xfrm>
            <a:off x="1167550" y="1585899"/>
            <a:ext cx="3584100" cy="6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dirty="0"/>
              <a:t>Renewable energy projects, broader consumer base, smart cities (massive long-term potential,</a:t>
            </a:r>
            <a:endParaRPr sz="1200" dirty="0">
              <a:solidFill>
                <a:schemeClr val="dk1"/>
              </a:solidFill>
              <a:latin typeface="Mulish"/>
              <a:ea typeface="Mulish"/>
              <a:cs typeface="Mulish"/>
              <a:sym typeface="Mulish"/>
            </a:endParaRPr>
          </a:p>
        </p:txBody>
      </p:sp>
      <p:sp>
        <p:nvSpPr>
          <p:cNvPr id="639" name="Google Shape;639;p42">
            <a:extLst>
              <a:ext uri="{FF2B5EF4-FFF2-40B4-BE49-F238E27FC236}">
                <a16:creationId xmlns:a16="http://schemas.microsoft.com/office/drawing/2014/main" id="{B2E5996E-1594-9CAA-F2EB-2BA50E045DE3}"/>
              </a:ext>
            </a:extLst>
          </p:cNvPr>
          <p:cNvSpPr txBox="1"/>
          <p:nvPr/>
        </p:nvSpPr>
        <p:spPr>
          <a:xfrm>
            <a:off x="1167550" y="2324872"/>
            <a:ext cx="3584100" cy="424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800" b="1">
                <a:solidFill>
                  <a:schemeClr val="dk1"/>
                </a:solidFill>
                <a:latin typeface="Montserrat"/>
                <a:ea typeface="Montserrat"/>
                <a:cs typeface="Montserrat"/>
                <a:sym typeface="Montserrat"/>
              </a:rPr>
              <a:t>Middle circle</a:t>
            </a:r>
            <a:endParaRPr sz="1800" b="1">
              <a:solidFill>
                <a:schemeClr val="dk1"/>
              </a:solidFill>
              <a:latin typeface="Montserrat"/>
              <a:ea typeface="Montserrat"/>
              <a:cs typeface="Montserrat"/>
              <a:sym typeface="Montserrat"/>
            </a:endParaRPr>
          </a:p>
        </p:txBody>
      </p:sp>
      <p:sp>
        <p:nvSpPr>
          <p:cNvPr id="640" name="Google Shape;640;p42">
            <a:extLst>
              <a:ext uri="{FF2B5EF4-FFF2-40B4-BE49-F238E27FC236}">
                <a16:creationId xmlns:a16="http://schemas.microsoft.com/office/drawing/2014/main" id="{6B3E53C5-850B-F192-6DA2-55DACE4728CD}"/>
              </a:ext>
            </a:extLst>
          </p:cNvPr>
          <p:cNvSpPr txBox="1"/>
          <p:nvPr/>
        </p:nvSpPr>
        <p:spPr>
          <a:xfrm>
            <a:off x="1167550" y="2673152"/>
            <a:ext cx="3584100" cy="8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t>Utilities, government agencies, corporate sustainability programs (~50,000+ corporates globally</a:t>
            </a:r>
            <a:endParaRPr sz="1200" dirty="0">
              <a:solidFill>
                <a:schemeClr val="dk1"/>
              </a:solidFill>
              <a:latin typeface="Mulish"/>
              <a:ea typeface="Mulish"/>
              <a:cs typeface="Mulish"/>
              <a:sym typeface="Mulish"/>
            </a:endParaRPr>
          </a:p>
        </p:txBody>
      </p:sp>
      <p:sp>
        <p:nvSpPr>
          <p:cNvPr id="641" name="Google Shape;641;p42">
            <a:extLst>
              <a:ext uri="{FF2B5EF4-FFF2-40B4-BE49-F238E27FC236}">
                <a16:creationId xmlns:a16="http://schemas.microsoft.com/office/drawing/2014/main" id="{230C1B03-91A2-5523-7D1C-51844E356F83}"/>
              </a:ext>
            </a:extLst>
          </p:cNvPr>
          <p:cNvSpPr txBox="1"/>
          <p:nvPr/>
        </p:nvSpPr>
        <p:spPr>
          <a:xfrm>
            <a:off x="1167550" y="3596027"/>
            <a:ext cx="3584100" cy="424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800" b="1">
                <a:solidFill>
                  <a:schemeClr val="dk1"/>
                </a:solidFill>
                <a:latin typeface="Montserrat"/>
                <a:ea typeface="Montserrat"/>
                <a:cs typeface="Montserrat"/>
                <a:sym typeface="Montserrat"/>
              </a:rPr>
              <a:t>Inner circle</a:t>
            </a:r>
            <a:endParaRPr sz="1800" b="1">
              <a:solidFill>
                <a:schemeClr val="dk1"/>
              </a:solidFill>
              <a:latin typeface="Montserrat"/>
              <a:ea typeface="Montserrat"/>
              <a:cs typeface="Montserrat"/>
              <a:sym typeface="Montserrat"/>
            </a:endParaRPr>
          </a:p>
        </p:txBody>
      </p:sp>
      <p:sp>
        <p:nvSpPr>
          <p:cNvPr id="642" name="Google Shape;642;p42">
            <a:extLst>
              <a:ext uri="{FF2B5EF4-FFF2-40B4-BE49-F238E27FC236}">
                <a16:creationId xmlns:a16="http://schemas.microsoft.com/office/drawing/2014/main" id="{3665F0F0-1EA5-EEF6-1BD5-F92D84ECF399}"/>
              </a:ext>
            </a:extLst>
          </p:cNvPr>
          <p:cNvSpPr txBox="1"/>
          <p:nvPr/>
        </p:nvSpPr>
        <p:spPr>
          <a:xfrm>
            <a:off x="1167550" y="3944323"/>
            <a:ext cx="3584100" cy="6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t>Smart homes, device manufacturers, SMEs (~300 million+ users by 2025).</a:t>
            </a:r>
            <a:endParaRPr sz="1200" dirty="0">
              <a:solidFill>
                <a:schemeClr val="dk1"/>
              </a:solidFill>
              <a:latin typeface="Mulish"/>
              <a:ea typeface="Mulish"/>
              <a:cs typeface="Mulish"/>
              <a:sym typeface="Mulish"/>
            </a:endParaRPr>
          </a:p>
        </p:txBody>
      </p:sp>
      <p:sp>
        <p:nvSpPr>
          <p:cNvPr id="643" name="Google Shape;643;p42">
            <a:extLst>
              <a:ext uri="{FF2B5EF4-FFF2-40B4-BE49-F238E27FC236}">
                <a16:creationId xmlns:a16="http://schemas.microsoft.com/office/drawing/2014/main" id="{9B206310-A8D3-3BE5-F218-8674346D1139}"/>
              </a:ext>
            </a:extLst>
          </p:cNvPr>
          <p:cNvSpPr/>
          <p:nvPr/>
        </p:nvSpPr>
        <p:spPr>
          <a:xfrm>
            <a:off x="713225" y="2404004"/>
            <a:ext cx="288900" cy="28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a:extLst>
              <a:ext uri="{FF2B5EF4-FFF2-40B4-BE49-F238E27FC236}">
                <a16:creationId xmlns:a16="http://schemas.microsoft.com/office/drawing/2014/main" id="{F6BD6CBF-0C0B-DC6C-051E-D46B744D45A3}"/>
              </a:ext>
            </a:extLst>
          </p:cNvPr>
          <p:cNvSpPr/>
          <p:nvPr/>
        </p:nvSpPr>
        <p:spPr>
          <a:xfrm>
            <a:off x="713225" y="3671767"/>
            <a:ext cx="288900" cy="288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red sign with white text&#10;&#10;Description automatically generated">
            <a:extLst>
              <a:ext uri="{FF2B5EF4-FFF2-40B4-BE49-F238E27FC236}">
                <a16:creationId xmlns:a16="http://schemas.microsoft.com/office/drawing/2014/main" id="{91AE1BF6-678F-5025-D024-CAEB9D5A1676}"/>
              </a:ext>
            </a:extLst>
          </p:cNvPr>
          <p:cNvPicPr>
            <a:picLocks noChangeAspect="1"/>
          </p:cNvPicPr>
          <p:nvPr/>
        </p:nvPicPr>
        <p:blipFill>
          <a:blip r:embed="rId3"/>
          <a:stretch>
            <a:fillRect/>
          </a:stretch>
        </p:blipFill>
        <p:spPr>
          <a:xfrm>
            <a:off x="7262736" y="486943"/>
            <a:ext cx="1484026" cy="539444"/>
          </a:xfrm>
          <a:prstGeom prst="rect">
            <a:avLst/>
          </a:prstGeom>
        </p:spPr>
      </p:pic>
    </p:spTree>
    <p:extLst>
      <p:ext uri="{BB962C8B-B14F-4D97-AF65-F5344CB8AC3E}">
        <p14:creationId xmlns:p14="http://schemas.microsoft.com/office/powerpoint/2010/main" val="863206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5">
          <a:extLst>
            <a:ext uri="{FF2B5EF4-FFF2-40B4-BE49-F238E27FC236}">
              <a16:creationId xmlns:a16="http://schemas.microsoft.com/office/drawing/2014/main" id="{8B2407EE-D76F-D5EB-5012-0833467B1635}"/>
            </a:ext>
          </a:extLst>
        </p:cNvPr>
        <p:cNvGrpSpPr/>
        <p:nvPr/>
      </p:nvGrpSpPr>
      <p:grpSpPr>
        <a:xfrm>
          <a:off x="0" y="0"/>
          <a:ext cx="0" cy="0"/>
          <a:chOff x="0" y="0"/>
          <a:chExt cx="0" cy="0"/>
        </a:xfrm>
      </p:grpSpPr>
      <p:sp>
        <p:nvSpPr>
          <p:cNvPr id="386" name="Google Shape;386;p28">
            <a:extLst>
              <a:ext uri="{FF2B5EF4-FFF2-40B4-BE49-F238E27FC236}">
                <a16:creationId xmlns:a16="http://schemas.microsoft.com/office/drawing/2014/main" id="{BDA29D7D-3037-5884-1C20-08DF6FB56B51}"/>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contents</a:t>
            </a:r>
            <a:endParaRPr/>
          </a:p>
        </p:txBody>
      </p:sp>
      <p:sp>
        <p:nvSpPr>
          <p:cNvPr id="387" name="Google Shape;387;p28">
            <a:extLst>
              <a:ext uri="{FF2B5EF4-FFF2-40B4-BE49-F238E27FC236}">
                <a16:creationId xmlns:a16="http://schemas.microsoft.com/office/drawing/2014/main" id="{FC687DB7-E1BD-8E90-E71A-AFB6774FD536}"/>
              </a:ext>
            </a:extLst>
          </p:cNvPr>
          <p:cNvSpPr txBox="1">
            <a:spLocks noGrp="1"/>
          </p:cNvSpPr>
          <p:nvPr>
            <p:ph type="title" idx="2"/>
          </p:nvPr>
        </p:nvSpPr>
        <p:spPr>
          <a:xfrm>
            <a:off x="720000" y="1645275"/>
            <a:ext cx="10167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01</a:t>
            </a:r>
            <a:endParaRPr dirty="0"/>
          </a:p>
        </p:txBody>
      </p:sp>
      <p:sp>
        <p:nvSpPr>
          <p:cNvPr id="388" name="Google Shape;388;p28">
            <a:extLst>
              <a:ext uri="{FF2B5EF4-FFF2-40B4-BE49-F238E27FC236}">
                <a16:creationId xmlns:a16="http://schemas.microsoft.com/office/drawing/2014/main" id="{06F238AD-6CB2-533D-A0D4-0B104C4EEA59}"/>
              </a:ext>
            </a:extLst>
          </p:cNvPr>
          <p:cNvSpPr txBox="1">
            <a:spLocks noGrp="1"/>
          </p:cNvSpPr>
          <p:nvPr>
            <p:ph type="title" idx="3"/>
          </p:nvPr>
        </p:nvSpPr>
        <p:spPr>
          <a:xfrm>
            <a:off x="6629781" y="1602785"/>
            <a:ext cx="10167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04</a:t>
            </a:r>
            <a:endParaRPr dirty="0"/>
          </a:p>
        </p:txBody>
      </p:sp>
      <p:sp>
        <p:nvSpPr>
          <p:cNvPr id="389" name="Google Shape;389;p28">
            <a:extLst>
              <a:ext uri="{FF2B5EF4-FFF2-40B4-BE49-F238E27FC236}">
                <a16:creationId xmlns:a16="http://schemas.microsoft.com/office/drawing/2014/main" id="{E807A529-0DA5-2B5B-BD75-3BF6369ACAFA}"/>
              </a:ext>
            </a:extLst>
          </p:cNvPr>
          <p:cNvSpPr txBox="1">
            <a:spLocks noGrp="1"/>
          </p:cNvSpPr>
          <p:nvPr>
            <p:ph type="title" idx="4"/>
          </p:nvPr>
        </p:nvSpPr>
        <p:spPr>
          <a:xfrm>
            <a:off x="2611409" y="1527931"/>
            <a:ext cx="10167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sp>
        <p:nvSpPr>
          <p:cNvPr id="390" name="Google Shape;390;p28">
            <a:extLst>
              <a:ext uri="{FF2B5EF4-FFF2-40B4-BE49-F238E27FC236}">
                <a16:creationId xmlns:a16="http://schemas.microsoft.com/office/drawing/2014/main" id="{872CA31B-AB1D-B134-63EC-38333FFF31E7}"/>
              </a:ext>
            </a:extLst>
          </p:cNvPr>
          <p:cNvSpPr txBox="1">
            <a:spLocks noGrp="1"/>
          </p:cNvSpPr>
          <p:nvPr>
            <p:ph type="title" idx="5"/>
          </p:nvPr>
        </p:nvSpPr>
        <p:spPr>
          <a:xfrm>
            <a:off x="669731" y="3206073"/>
            <a:ext cx="10167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05</a:t>
            </a:r>
            <a:endParaRPr dirty="0"/>
          </a:p>
        </p:txBody>
      </p:sp>
      <p:sp>
        <p:nvSpPr>
          <p:cNvPr id="391" name="Google Shape;391;p28">
            <a:extLst>
              <a:ext uri="{FF2B5EF4-FFF2-40B4-BE49-F238E27FC236}">
                <a16:creationId xmlns:a16="http://schemas.microsoft.com/office/drawing/2014/main" id="{52837752-0278-0EC7-F1D9-170495CD8FD3}"/>
              </a:ext>
            </a:extLst>
          </p:cNvPr>
          <p:cNvSpPr txBox="1">
            <a:spLocks noGrp="1"/>
          </p:cNvSpPr>
          <p:nvPr>
            <p:ph type="title" idx="6"/>
          </p:nvPr>
        </p:nvSpPr>
        <p:spPr>
          <a:xfrm>
            <a:off x="4738372" y="1582656"/>
            <a:ext cx="10167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sp>
        <p:nvSpPr>
          <p:cNvPr id="392" name="Google Shape;392;p28">
            <a:extLst>
              <a:ext uri="{FF2B5EF4-FFF2-40B4-BE49-F238E27FC236}">
                <a16:creationId xmlns:a16="http://schemas.microsoft.com/office/drawing/2014/main" id="{775A43C4-45BA-D11A-2095-42A427BFFC12}"/>
              </a:ext>
            </a:extLst>
          </p:cNvPr>
          <p:cNvSpPr txBox="1">
            <a:spLocks noGrp="1"/>
          </p:cNvSpPr>
          <p:nvPr>
            <p:ph type="title" idx="7"/>
          </p:nvPr>
        </p:nvSpPr>
        <p:spPr>
          <a:xfrm>
            <a:off x="5278095" y="3288553"/>
            <a:ext cx="10167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08</a:t>
            </a:r>
            <a:endParaRPr dirty="0"/>
          </a:p>
        </p:txBody>
      </p:sp>
      <p:sp>
        <p:nvSpPr>
          <p:cNvPr id="393" name="Google Shape;393;p28">
            <a:extLst>
              <a:ext uri="{FF2B5EF4-FFF2-40B4-BE49-F238E27FC236}">
                <a16:creationId xmlns:a16="http://schemas.microsoft.com/office/drawing/2014/main" id="{559F465D-A23B-29ED-775B-D7D4682872E0}"/>
              </a:ext>
            </a:extLst>
          </p:cNvPr>
          <p:cNvSpPr txBox="1">
            <a:spLocks noGrp="1"/>
          </p:cNvSpPr>
          <p:nvPr>
            <p:ph type="subTitle" idx="1"/>
          </p:nvPr>
        </p:nvSpPr>
        <p:spPr>
          <a:xfrm>
            <a:off x="375134" y="2073184"/>
            <a:ext cx="1779900" cy="75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Introduction</a:t>
            </a:r>
            <a:endParaRPr dirty="0"/>
          </a:p>
        </p:txBody>
      </p:sp>
      <p:sp>
        <p:nvSpPr>
          <p:cNvPr id="394" name="Google Shape;394;p28">
            <a:extLst>
              <a:ext uri="{FF2B5EF4-FFF2-40B4-BE49-F238E27FC236}">
                <a16:creationId xmlns:a16="http://schemas.microsoft.com/office/drawing/2014/main" id="{41ED82E1-21E5-DA71-6323-1B531B3070B8}"/>
              </a:ext>
            </a:extLst>
          </p:cNvPr>
          <p:cNvSpPr txBox="1">
            <a:spLocks noGrp="1"/>
          </p:cNvSpPr>
          <p:nvPr>
            <p:ph type="subTitle" idx="8"/>
          </p:nvPr>
        </p:nvSpPr>
        <p:spPr>
          <a:xfrm>
            <a:off x="2499900" y="1972761"/>
            <a:ext cx="1779900" cy="75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Problem &amp; solution</a:t>
            </a:r>
            <a:endParaRPr dirty="0"/>
          </a:p>
        </p:txBody>
      </p:sp>
      <p:sp>
        <p:nvSpPr>
          <p:cNvPr id="395" name="Google Shape;395;p28">
            <a:extLst>
              <a:ext uri="{FF2B5EF4-FFF2-40B4-BE49-F238E27FC236}">
                <a16:creationId xmlns:a16="http://schemas.microsoft.com/office/drawing/2014/main" id="{3FF5A900-1C1C-B1B2-E257-FADD006B3A84}"/>
              </a:ext>
            </a:extLst>
          </p:cNvPr>
          <p:cNvSpPr txBox="1">
            <a:spLocks noGrp="1"/>
          </p:cNvSpPr>
          <p:nvPr>
            <p:ph type="subTitle" idx="9"/>
          </p:nvPr>
        </p:nvSpPr>
        <p:spPr>
          <a:xfrm>
            <a:off x="4495019" y="2149164"/>
            <a:ext cx="1779900" cy="75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Makes SEOP Unique</a:t>
            </a:r>
            <a:endParaRPr dirty="0"/>
          </a:p>
        </p:txBody>
      </p:sp>
      <p:sp>
        <p:nvSpPr>
          <p:cNvPr id="396" name="Google Shape;396;p28">
            <a:extLst>
              <a:ext uri="{FF2B5EF4-FFF2-40B4-BE49-F238E27FC236}">
                <a16:creationId xmlns:a16="http://schemas.microsoft.com/office/drawing/2014/main" id="{6BC94EB7-A5F2-F5A8-0551-5403B1AB88E3}"/>
              </a:ext>
            </a:extLst>
          </p:cNvPr>
          <p:cNvSpPr txBox="1">
            <a:spLocks noGrp="1"/>
          </p:cNvSpPr>
          <p:nvPr>
            <p:ph type="subTitle" idx="13"/>
          </p:nvPr>
        </p:nvSpPr>
        <p:spPr>
          <a:xfrm>
            <a:off x="6619785" y="2021007"/>
            <a:ext cx="1779900" cy="75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SEOP Usecases</a:t>
            </a:r>
            <a:endParaRPr dirty="0"/>
          </a:p>
        </p:txBody>
      </p:sp>
      <p:sp>
        <p:nvSpPr>
          <p:cNvPr id="397" name="Google Shape;397;p28">
            <a:extLst>
              <a:ext uri="{FF2B5EF4-FFF2-40B4-BE49-F238E27FC236}">
                <a16:creationId xmlns:a16="http://schemas.microsoft.com/office/drawing/2014/main" id="{AAB5092A-0C34-597D-4BDB-F10BDF5BA1F2}"/>
              </a:ext>
            </a:extLst>
          </p:cNvPr>
          <p:cNvSpPr txBox="1">
            <a:spLocks noGrp="1"/>
          </p:cNvSpPr>
          <p:nvPr>
            <p:ph type="subTitle" idx="14"/>
          </p:nvPr>
        </p:nvSpPr>
        <p:spPr>
          <a:xfrm>
            <a:off x="536849" y="3660212"/>
            <a:ext cx="1779900" cy="75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Business model &amp;Revenue Strategy</a:t>
            </a:r>
            <a:endParaRPr dirty="0"/>
          </a:p>
        </p:txBody>
      </p:sp>
      <p:sp>
        <p:nvSpPr>
          <p:cNvPr id="398" name="Google Shape;398;p28">
            <a:extLst>
              <a:ext uri="{FF2B5EF4-FFF2-40B4-BE49-F238E27FC236}">
                <a16:creationId xmlns:a16="http://schemas.microsoft.com/office/drawing/2014/main" id="{FE996AF2-0B4A-F48A-F38D-CC16745E197E}"/>
              </a:ext>
            </a:extLst>
          </p:cNvPr>
          <p:cNvSpPr txBox="1">
            <a:spLocks noGrp="1"/>
          </p:cNvSpPr>
          <p:nvPr>
            <p:ph type="subTitle" idx="15"/>
          </p:nvPr>
        </p:nvSpPr>
        <p:spPr>
          <a:xfrm>
            <a:off x="5174467" y="3779120"/>
            <a:ext cx="1779900" cy="75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Investment ask &amp; Opportunities</a:t>
            </a:r>
            <a:endParaRPr dirty="0"/>
          </a:p>
        </p:txBody>
      </p:sp>
      <p:pic>
        <p:nvPicPr>
          <p:cNvPr id="2" name="Picture 1" descr="A red sign with white text&#10;&#10;Description automatically generated">
            <a:extLst>
              <a:ext uri="{FF2B5EF4-FFF2-40B4-BE49-F238E27FC236}">
                <a16:creationId xmlns:a16="http://schemas.microsoft.com/office/drawing/2014/main" id="{B2F6554E-1305-C1DB-5EB4-D392C54B7A4F}"/>
              </a:ext>
            </a:extLst>
          </p:cNvPr>
          <p:cNvPicPr>
            <a:picLocks noChangeAspect="1"/>
          </p:cNvPicPr>
          <p:nvPr/>
        </p:nvPicPr>
        <p:blipFill>
          <a:blip r:embed="rId3"/>
          <a:stretch>
            <a:fillRect/>
          </a:stretch>
        </p:blipFill>
        <p:spPr>
          <a:xfrm>
            <a:off x="6775555" y="362687"/>
            <a:ext cx="1484026" cy="539444"/>
          </a:xfrm>
          <a:prstGeom prst="rect">
            <a:avLst/>
          </a:prstGeom>
        </p:spPr>
      </p:pic>
      <p:sp>
        <p:nvSpPr>
          <p:cNvPr id="3" name="Google Shape;392;p28">
            <a:extLst>
              <a:ext uri="{FF2B5EF4-FFF2-40B4-BE49-F238E27FC236}">
                <a16:creationId xmlns:a16="http://schemas.microsoft.com/office/drawing/2014/main" id="{C58AA63A-ADAE-9A52-1415-D5E0CE214534}"/>
              </a:ext>
            </a:extLst>
          </p:cNvPr>
          <p:cNvSpPr txBox="1">
            <a:spLocks/>
          </p:cNvSpPr>
          <p:nvPr/>
        </p:nvSpPr>
        <p:spPr>
          <a:xfrm>
            <a:off x="3508026" y="3231097"/>
            <a:ext cx="1016700" cy="44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 dirty="0"/>
              <a:t>07</a:t>
            </a:r>
          </a:p>
        </p:txBody>
      </p:sp>
      <p:sp>
        <p:nvSpPr>
          <p:cNvPr id="4" name="Google Shape;398;p28">
            <a:extLst>
              <a:ext uri="{FF2B5EF4-FFF2-40B4-BE49-F238E27FC236}">
                <a16:creationId xmlns:a16="http://schemas.microsoft.com/office/drawing/2014/main" id="{63C432C8-26AF-13E6-5CC5-7914CA373255}"/>
              </a:ext>
            </a:extLst>
          </p:cNvPr>
          <p:cNvSpPr txBox="1">
            <a:spLocks/>
          </p:cNvSpPr>
          <p:nvPr/>
        </p:nvSpPr>
        <p:spPr>
          <a:xfrm>
            <a:off x="3350933" y="3845253"/>
            <a:ext cx="1779900" cy="75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1" i="0" u="none" strike="noStrike" cap="none">
                <a:solidFill>
                  <a:schemeClr val="dk1"/>
                </a:solidFill>
                <a:latin typeface="Montserrat"/>
                <a:ea typeface="Montserrat"/>
                <a:cs typeface="Montserrat"/>
                <a:sym typeface="Montserrat"/>
              </a:defRPr>
            </a:lvl1pPr>
            <a:lvl2pPr marL="914400" marR="0" lvl="1"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indent="0"/>
            <a:r>
              <a:rPr lang="en-GB" dirty="0"/>
              <a:t>Timeline &amp; Roadmap</a:t>
            </a:r>
          </a:p>
        </p:txBody>
      </p:sp>
      <p:sp>
        <p:nvSpPr>
          <p:cNvPr id="5" name="Google Shape;398;p28">
            <a:extLst>
              <a:ext uri="{FF2B5EF4-FFF2-40B4-BE49-F238E27FC236}">
                <a16:creationId xmlns:a16="http://schemas.microsoft.com/office/drawing/2014/main" id="{D35B19D9-5C15-FE51-4871-F0F2F72A8B90}"/>
              </a:ext>
            </a:extLst>
          </p:cNvPr>
          <p:cNvSpPr txBox="1">
            <a:spLocks/>
          </p:cNvSpPr>
          <p:nvPr/>
        </p:nvSpPr>
        <p:spPr>
          <a:xfrm>
            <a:off x="2111209" y="3779120"/>
            <a:ext cx="1779900" cy="75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1" i="0" u="none" strike="noStrike" cap="none">
                <a:solidFill>
                  <a:schemeClr val="dk1"/>
                </a:solidFill>
                <a:latin typeface="Montserrat"/>
                <a:ea typeface="Montserrat"/>
                <a:cs typeface="Montserrat"/>
                <a:sym typeface="Montserrat"/>
              </a:defRPr>
            </a:lvl1pPr>
            <a:lvl2pPr marL="914400" marR="0" lvl="1"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indent="0"/>
            <a:r>
              <a:rPr lang="en-GB" dirty="0"/>
              <a:t>Product </a:t>
            </a:r>
          </a:p>
          <a:p>
            <a:pPr marL="0" indent="0"/>
            <a:r>
              <a:rPr lang="en-GB" dirty="0"/>
              <a:t>MVP</a:t>
            </a:r>
          </a:p>
        </p:txBody>
      </p:sp>
      <p:sp>
        <p:nvSpPr>
          <p:cNvPr id="6" name="Google Shape;392;p28">
            <a:extLst>
              <a:ext uri="{FF2B5EF4-FFF2-40B4-BE49-F238E27FC236}">
                <a16:creationId xmlns:a16="http://schemas.microsoft.com/office/drawing/2014/main" id="{81D8DFD0-7E12-E747-F6A7-64A36F5546EB}"/>
              </a:ext>
            </a:extLst>
          </p:cNvPr>
          <p:cNvSpPr txBox="1">
            <a:spLocks/>
          </p:cNvSpPr>
          <p:nvPr/>
        </p:nvSpPr>
        <p:spPr>
          <a:xfrm>
            <a:off x="2236476" y="3288553"/>
            <a:ext cx="1016700" cy="44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 dirty="0"/>
              <a:t>06</a:t>
            </a:r>
          </a:p>
        </p:txBody>
      </p:sp>
      <p:sp>
        <p:nvSpPr>
          <p:cNvPr id="7" name="Google Shape;392;p28">
            <a:extLst>
              <a:ext uri="{FF2B5EF4-FFF2-40B4-BE49-F238E27FC236}">
                <a16:creationId xmlns:a16="http://schemas.microsoft.com/office/drawing/2014/main" id="{04A94E41-CC13-1FCB-1AE2-E48C20FC8A38}"/>
              </a:ext>
            </a:extLst>
          </p:cNvPr>
          <p:cNvSpPr txBox="1">
            <a:spLocks/>
          </p:cNvSpPr>
          <p:nvPr/>
        </p:nvSpPr>
        <p:spPr>
          <a:xfrm>
            <a:off x="7074732" y="3331520"/>
            <a:ext cx="1016700" cy="44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 dirty="0"/>
              <a:t>09</a:t>
            </a:r>
          </a:p>
        </p:txBody>
      </p:sp>
      <p:sp>
        <p:nvSpPr>
          <p:cNvPr id="8" name="Google Shape;398;p28">
            <a:extLst>
              <a:ext uri="{FF2B5EF4-FFF2-40B4-BE49-F238E27FC236}">
                <a16:creationId xmlns:a16="http://schemas.microsoft.com/office/drawing/2014/main" id="{0AEE6B61-0112-2039-1476-DF00E6071942}"/>
              </a:ext>
            </a:extLst>
          </p:cNvPr>
          <p:cNvSpPr txBox="1">
            <a:spLocks/>
          </p:cNvSpPr>
          <p:nvPr/>
        </p:nvSpPr>
        <p:spPr>
          <a:xfrm>
            <a:off x="7041635" y="3836240"/>
            <a:ext cx="1779900" cy="75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1" i="0" u="none" strike="noStrike" cap="none">
                <a:solidFill>
                  <a:schemeClr val="dk1"/>
                </a:solidFill>
                <a:latin typeface="Montserrat"/>
                <a:ea typeface="Montserrat"/>
                <a:cs typeface="Montserrat"/>
                <a:sym typeface="Montserrat"/>
              </a:defRPr>
            </a:lvl1pPr>
            <a:lvl2pPr marL="914400" marR="0" lvl="1"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indent="0"/>
            <a:r>
              <a:rPr lang="en-GB" dirty="0"/>
              <a:t>Call to Action</a:t>
            </a:r>
          </a:p>
        </p:txBody>
      </p:sp>
    </p:spTree>
    <p:extLst>
      <p:ext uri="{BB962C8B-B14F-4D97-AF65-F5344CB8AC3E}">
        <p14:creationId xmlns:p14="http://schemas.microsoft.com/office/powerpoint/2010/main" val="4232368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3243D4C2-6D72-482C-57D6-7498AA977DFC}"/>
            </a:ext>
          </a:extLst>
        </p:cNvPr>
        <p:cNvGrpSpPr/>
        <p:nvPr/>
      </p:nvGrpSpPr>
      <p:grpSpPr>
        <a:xfrm>
          <a:off x="0" y="0"/>
          <a:ext cx="0" cy="0"/>
          <a:chOff x="0" y="0"/>
          <a:chExt cx="0" cy="0"/>
        </a:xfrm>
      </p:grpSpPr>
      <p:sp>
        <p:nvSpPr>
          <p:cNvPr id="421" name="Google Shape;421;p31">
            <a:extLst>
              <a:ext uri="{FF2B5EF4-FFF2-40B4-BE49-F238E27FC236}">
                <a16:creationId xmlns:a16="http://schemas.microsoft.com/office/drawing/2014/main" id="{D3A799D6-DAD3-A53F-BB58-9AF44B873AD6}"/>
              </a:ext>
            </a:extLst>
          </p:cNvPr>
          <p:cNvSpPr txBox="1">
            <a:spLocks noGrp="1"/>
          </p:cNvSpPr>
          <p:nvPr>
            <p:ph type="title"/>
          </p:nvPr>
        </p:nvSpPr>
        <p:spPr>
          <a:xfrm>
            <a:off x="-52882" y="45017"/>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Revenue Streams</a:t>
            </a:r>
            <a:endParaRPr sz="2400" dirty="0"/>
          </a:p>
        </p:txBody>
      </p:sp>
      <p:pic>
        <p:nvPicPr>
          <p:cNvPr id="5" name="Picture 4" descr="A red sign with white text&#10;&#10;Description automatically generated">
            <a:extLst>
              <a:ext uri="{FF2B5EF4-FFF2-40B4-BE49-F238E27FC236}">
                <a16:creationId xmlns:a16="http://schemas.microsoft.com/office/drawing/2014/main" id="{E926ED39-0D1B-EA37-5A52-1DDE3CFF915B}"/>
              </a:ext>
            </a:extLst>
          </p:cNvPr>
          <p:cNvPicPr>
            <a:picLocks noChangeAspect="1"/>
          </p:cNvPicPr>
          <p:nvPr/>
        </p:nvPicPr>
        <p:blipFill>
          <a:blip r:embed="rId3"/>
          <a:stretch>
            <a:fillRect/>
          </a:stretch>
        </p:blipFill>
        <p:spPr>
          <a:xfrm>
            <a:off x="7568841" y="182279"/>
            <a:ext cx="1484026" cy="539444"/>
          </a:xfrm>
          <a:prstGeom prst="rect">
            <a:avLst/>
          </a:prstGeom>
        </p:spPr>
      </p:pic>
      <p:graphicFrame>
        <p:nvGraphicFramePr>
          <p:cNvPr id="7" name="Table 6">
            <a:extLst>
              <a:ext uri="{FF2B5EF4-FFF2-40B4-BE49-F238E27FC236}">
                <a16:creationId xmlns:a16="http://schemas.microsoft.com/office/drawing/2014/main" id="{C9F79CB1-52F0-FDBB-FAF3-44E2B79AD214}"/>
              </a:ext>
            </a:extLst>
          </p:cNvPr>
          <p:cNvGraphicFramePr>
            <a:graphicFrameLocks noGrp="1"/>
          </p:cNvGraphicFramePr>
          <p:nvPr>
            <p:extLst>
              <p:ext uri="{D42A27DB-BD31-4B8C-83A1-F6EECF244321}">
                <p14:modId xmlns:p14="http://schemas.microsoft.com/office/powerpoint/2010/main" val="1749440568"/>
              </p:ext>
            </p:extLst>
          </p:nvPr>
        </p:nvGraphicFramePr>
        <p:xfrm>
          <a:off x="3334175" y="1007085"/>
          <a:ext cx="5718692" cy="4091398"/>
        </p:xfrm>
        <a:graphic>
          <a:graphicData uri="http://schemas.openxmlformats.org/drawingml/2006/table">
            <a:tbl>
              <a:tblPr firstRow="1" firstCol="1" bandRow="1">
                <a:tableStyleId>{05660F3F-1B6A-42B0-8FD9-29C2509D93B6}</a:tableStyleId>
              </a:tblPr>
              <a:tblGrid>
                <a:gridCol w="1429673">
                  <a:extLst>
                    <a:ext uri="{9D8B030D-6E8A-4147-A177-3AD203B41FA5}">
                      <a16:colId xmlns:a16="http://schemas.microsoft.com/office/drawing/2014/main" val="223933280"/>
                    </a:ext>
                  </a:extLst>
                </a:gridCol>
                <a:gridCol w="1429673">
                  <a:extLst>
                    <a:ext uri="{9D8B030D-6E8A-4147-A177-3AD203B41FA5}">
                      <a16:colId xmlns:a16="http://schemas.microsoft.com/office/drawing/2014/main" val="4253019707"/>
                    </a:ext>
                  </a:extLst>
                </a:gridCol>
                <a:gridCol w="1429673">
                  <a:extLst>
                    <a:ext uri="{9D8B030D-6E8A-4147-A177-3AD203B41FA5}">
                      <a16:colId xmlns:a16="http://schemas.microsoft.com/office/drawing/2014/main" val="972067841"/>
                    </a:ext>
                  </a:extLst>
                </a:gridCol>
                <a:gridCol w="1429673">
                  <a:extLst>
                    <a:ext uri="{9D8B030D-6E8A-4147-A177-3AD203B41FA5}">
                      <a16:colId xmlns:a16="http://schemas.microsoft.com/office/drawing/2014/main" val="3828471875"/>
                    </a:ext>
                  </a:extLst>
                </a:gridCol>
              </a:tblGrid>
              <a:tr h="206620">
                <a:tc>
                  <a:txBody>
                    <a:bodyPr/>
                    <a:lstStyle/>
                    <a:p>
                      <a:pPr>
                        <a:lnSpc>
                          <a:spcPct val="115000"/>
                        </a:lnSpc>
                        <a:spcAft>
                          <a:spcPts val="800"/>
                        </a:spcAft>
                      </a:pPr>
                      <a:r>
                        <a:rPr lang="en-GB" sz="1050" kern="100" dirty="0">
                          <a:effectLst/>
                        </a:rPr>
                        <a:t>Revenue Model</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dirty="0">
                          <a:effectLst/>
                        </a:rPr>
                        <a:t>Description</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a:effectLst/>
                        </a:rPr>
                        <a:t>Target Customers</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a:effectLst/>
                        </a:rPr>
                        <a:t>Pricing Model</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extLst>
                  <a:ext uri="{0D108BD9-81ED-4DB2-BD59-A6C34878D82A}">
                    <a16:rowId xmlns:a16="http://schemas.microsoft.com/office/drawing/2014/main" val="2367859117"/>
                  </a:ext>
                </a:extLst>
              </a:tr>
              <a:tr h="603560">
                <a:tc>
                  <a:txBody>
                    <a:bodyPr/>
                    <a:lstStyle/>
                    <a:p>
                      <a:pPr>
                        <a:lnSpc>
                          <a:spcPct val="115000"/>
                        </a:lnSpc>
                        <a:spcAft>
                          <a:spcPts val="800"/>
                        </a:spcAft>
                      </a:pPr>
                      <a:r>
                        <a:rPr lang="en-GB" sz="1050" kern="100" dirty="0">
                          <a:effectLst/>
                        </a:rPr>
                        <a:t>1. Subscription-Based Energy Optimization (B2B/B2C)</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dirty="0">
                          <a:effectLst/>
                        </a:rPr>
                        <a:t>AI-powered optimization for residential, commercial, and industrial users.</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a:effectLst/>
                        </a:rPr>
                        <a:t>Households, Businesses, Energy Providers, Smart Meter Operators</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dirty="0">
                          <a:effectLst/>
                        </a:rPr>
                        <a:t>Monthly/Annual Subscription (£10–£50 per user)</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extLst>
                  <a:ext uri="{0D108BD9-81ED-4DB2-BD59-A6C34878D82A}">
                    <a16:rowId xmlns:a16="http://schemas.microsoft.com/office/drawing/2014/main" val="1482235464"/>
                  </a:ext>
                </a:extLst>
              </a:tr>
              <a:tr h="603560">
                <a:tc>
                  <a:txBody>
                    <a:bodyPr/>
                    <a:lstStyle/>
                    <a:p>
                      <a:pPr>
                        <a:lnSpc>
                          <a:spcPct val="115000"/>
                        </a:lnSpc>
                        <a:spcAft>
                          <a:spcPts val="800"/>
                        </a:spcAft>
                      </a:pPr>
                      <a:r>
                        <a:rPr lang="en-GB" sz="1050" kern="100">
                          <a:effectLst/>
                        </a:rPr>
                        <a:t>2. Data Monetization &amp; Energy Analytics</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dirty="0">
                          <a:effectLst/>
                        </a:rPr>
                        <a:t>Selling energy consumption insights to utilities &amp; smart meter companies.</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a:effectLst/>
                        </a:rPr>
                        <a:t>Smart Meter Providers, Grid Operators, Energy Research Firms</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a:effectLst/>
                        </a:rPr>
                        <a:t>Pay-per-use data access or licensing model</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extLst>
                  <a:ext uri="{0D108BD9-81ED-4DB2-BD59-A6C34878D82A}">
                    <a16:rowId xmlns:a16="http://schemas.microsoft.com/office/drawing/2014/main" val="4212477602"/>
                  </a:ext>
                </a:extLst>
              </a:tr>
              <a:tr h="802030">
                <a:tc>
                  <a:txBody>
                    <a:bodyPr/>
                    <a:lstStyle/>
                    <a:p>
                      <a:pPr>
                        <a:lnSpc>
                          <a:spcPct val="115000"/>
                        </a:lnSpc>
                        <a:spcAft>
                          <a:spcPts val="800"/>
                        </a:spcAft>
                      </a:pPr>
                      <a:r>
                        <a:rPr lang="en-GB" sz="1050" kern="100" dirty="0">
                          <a:effectLst/>
                        </a:rPr>
                        <a:t>3. Licensing AI-Powered Smart Grid Solutions</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a:effectLst/>
                        </a:rPr>
                        <a:t>Licensing AI-based energy management to smart meter companies, utilities, and businesses.</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dirty="0">
                          <a:effectLst/>
                        </a:rPr>
                        <a:t>Utilities, Smart Meter Companies, Energy Service Providers</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dirty="0">
                          <a:effectLst/>
                        </a:rPr>
                        <a:t>Per-device license fee or annual SaaS model (£100K+/yr for utilities)</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extLst>
                  <a:ext uri="{0D108BD9-81ED-4DB2-BD59-A6C34878D82A}">
                    <a16:rowId xmlns:a16="http://schemas.microsoft.com/office/drawing/2014/main" val="4017508903"/>
                  </a:ext>
                </a:extLst>
              </a:tr>
              <a:tr h="603560">
                <a:tc>
                  <a:txBody>
                    <a:bodyPr/>
                    <a:lstStyle/>
                    <a:p>
                      <a:pPr>
                        <a:lnSpc>
                          <a:spcPct val="115000"/>
                        </a:lnSpc>
                        <a:spcAft>
                          <a:spcPts val="800"/>
                        </a:spcAft>
                      </a:pPr>
                      <a:r>
                        <a:rPr lang="en-GB" sz="1050" kern="100" dirty="0">
                          <a:effectLst/>
                        </a:rPr>
                        <a:t>4. Peer-to-Peer (P2P) Energy Trading Fees</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a:effectLst/>
                        </a:rPr>
                        <a:t>Enabling local energy communities to trade excess solar/wind power.</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dirty="0">
                          <a:effectLst/>
                        </a:rPr>
                        <a:t>Households, Businesses, Community Energy Groups</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dirty="0">
                          <a:effectLst/>
                        </a:rPr>
                        <a:t>1-2% transaction fee</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extLst>
                  <a:ext uri="{0D108BD9-81ED-4DB2-BD59-A6C34878D82A}">
                    <a16:rowId xmlns:a16="http://schemas.microsoft.com/office/drawing/2014/main" val="1090130613"/>
                  </a:ext>
                </a:extLst>
              </a:tr>
              <a:tr h="603560">
                <a:tc>
                  <a:txBody>
                    <a:bodyPr/>
                    <a:lstStyle/>
                    <a:p>
                      <a:pPr>
                        <a:lnSpc>
                          <a:spcPct val="115000"/>
                        </a:lnSpc>
                        <a:spcAft>
                          <a:spcPts val="800"/>
                        </a:spcAft>
                      </a:pPr>
                      <a:r>
                        <a:rPr lang="en-GB" sz="1050" kern="100" dirty="0">
                          <a:effectLst/>
                        </a:rPr>
                        <a:t>5. Hardware Integration Fees (IoT Devices &amp; Smart Meters)</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a:effectLst/>
                        </a:rPr>
                        <a:t>Partnerships with hardware manufacturers to integrate SEOP.</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dirty="0">
                          <a:effectLst/>
                        </a:rPr>
                        <a:t>Smart Meter Providers, Home Automation Companies</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tc>
                  <a:txBody>
                    <a:bodyPr/>
                    <a:lstStyle/>
                    <a:p>
                      <a:pPr>
                        <a:lnSpc>
                          <a:spcPct val="115000"/>
                        </a:lnSpc>
                        <a:spcAft>
                          <a:spcPts val="800"/>
                        </a:spcAft>
                      </a:pPr>
                      <a:r>
                        <a:rPr lang="en-GB" sz="1050" kern="100" dirty="0">
                          <a:effectLst/>
                        </a:rPr>
                        <a:t>Per-device integration fee (£5–£20 per unit)</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68" marR="7268" marT="7268" marB="7268" anchor="ctr"/>
                </a:tc>
                <a:extLst>
                  <a:ext uri="{0D108BD9-81ED-4DB2-BD59-A6C34878D82A}">
                    <a16:rowId xmlns:a16="http://schemas.microsoft.com/office/drawing/2014/main" val="1112786862"/>
                  </a:ext>
                </a:extLst>
              </a:tr>
            </a:tbl>
          </a:graphicData>
        </a:graphic>
      </p:graphicFrame>
      <p:sp>
        <p:nvSpPr>
          <p:cNvPr id="11" name="Subtitle 10">
            <a:extLst>
              <a:ext uri="{FF2B5EF4-FFF2-40B4-BE49-F238E27FC236}">
                <a16:creationId xmlns:a16="http://schemas.microsoft.com/office/drawing/2014/main" id="{0A81B28D-0B16-CBA4-806A-752761BDBB0F}"/>
              </a:ext>
            </a:extLst>
          </p:cNvPr>
          <p:cNvSpPr>
            <a:spLocks noGrp="1"/>
          </p:cNvSpPr>
          <p:nvPr>
            <p:ph type="subTitle" idx="1"/>
          </p:nvPr>
        </p:nvSpPr>
        <p:spPr>
          <a:xfrm>
            <a:off x="3334175" y="638907"/>
            <a:ext cx="3989786" cy="184666"/>
          </a:xfrm>
        </p:spPr>
        <p:txBody>
          <a:bodyPr/>
          <a:lstStyle/>
          <a:p>
            <a:r>
              <a:rPr lang="en-GB" sz="1400" dirty="0">
                <a:solidFill>
                  <a:schemeClr val="tx2"/>
                </a:solidFill>
              </a:rPr>
              <a:t>Core Revenue Streams</a:t>
            </a:r>
          </a:p>
        </p:txBody>
      </p:sp>
      <p:pic>
        <p:nvPicPr>
          <p:cNvPr id="4" name="Picture 3">
            <a:extLst>
              <a:ext uri="{FF2B5EF4-FFF2-40B4-BE49-F238E27FC236}">
                <a16:creationId xmlns:a16="http://schemas.microsoft.com/office/drawing/2014/main" id="{75D3F908-EFA1-74F3-6A22-8F2728766EB9}"/>
              </a:ext>
            </a:extLst>
          </p:cNvPr>
          <p:cNvPicPr>
            <a:picLocks noChangeAspect="1"/>
          </p:cNvPicPr>
          <p:nvPr/>
        </p:nvPicPr>
        <p:blipFill>
          <a:blip r:embed="rId4"/>
          <a:stretch>
            <a:fillRect/>
          </a:stretch>
        </p:blipFill>
        <p:spPr>
          <a:xfrm>
            <a:off x="-52882" y="1727885"/>
            <a:ext cx="3200564" cy="3359323"/>
          </a:xfrm>
          <a:prstGeom prst="rect">
            <a:avLst/>
          </a:prstGeom>
        </p:spPr>
      </p:pic>
      <p:sp>
        <p:nvSpPr>
          <p:cNvPr id="3" name="TextBox 2">
            <a:extLst>
              <a:ext uri="{FF2B5EF4-FFF2-40B4-BE49-F238E27FC236}">
                <a16:creationId xmlns:a16="http://schemas.microsoft.com/office/drawing/2014/main" id="{4FFAFB67-B8E2-0A49-38E5-EB615EBF4319}"/>
              </a:ext>
            </a:extLst>
          </p:cNvPr>
          <p:cNvSpPr txBox="1"/>
          <p:nvPr/>
        </p:nvSpPr>
        <p:spPr>
          <a:xfrm>
            <a:off x="0" y="695747"/>
            <a:ext cx="2830432" cy="954107"/>
          </a:xfrm>
          <a:prstGeom prst="rect">
            <a:avLst/>
          </a:prstGeom>
          <a:noFill/>
        </p:spPr>
        <p:txBody>
          <a:bodyPr wrap="square">
            <a:spAutoFit/>
          </a:bodyPr>
          <a:lstStyle/>
          <a:p>
            <a:r>
              <a:rPr lang="en-GB" sz="1400" dirty="0">
                <a:effectLst/>
                <a:latin typeface="Aptos" panose="020B0004020202020204" pitchFamily="34" charset="0"/>
                <a:ea typeface="Aptos" panose="020B0004020202020204" pitchFamily="34" charset="0"/>
                <a:cs typeface="Times New Roman" panose="02020603050405020304" pitchFamily="18" charset="0"/>
              </a:rPr>
              <a:t>SEOP can generate revenue through a combination of </a:t>
            </a:r>
            <a:r>
              <a:rPr lang="en-GB" sz="1400" b="1" dirty="0">
                <a:effectLst/>
                <a:latin typeface="Aptos" panose="020B0004020202020204" pitchFamily="34" charset="0"/>
                <a:ea typeface="Aptos" panose="020B0004020202020204" pitchFamily="34" charset="0"/>
                <a:cs typeface="Times New Roman" panose="02020603050405020304" pitchFamily="18" charset="0"/>
              </a:rPr>
              <a:t>subscription models, licensing, and energy market integration</a:t>
            </a:r>
            <a:endParaRPr lang="en-GB" dirty="0"/>
          </a:p>
        </p:txBody>
      </p:sp>
      <p:sp>
        <p:nvSpPr>
          <p:cNvPr id="6" name="Oval 5">
            <a:extLst>
              <a:ext uri="{FF2B5EF4-FFF2-40B4-BE49-F238E27FC236}">
                <a16:creationId xmlns:a16="http://schemas.microsoft.com/office/drawing/2014/main" id="{D9E8293C-94EE-A8EB-26BE-605DFD381445}"/>
              </a:ext>
            </a:extLst>
          </p:cNvPr>
          <p:cNvSpPr/>
          <p:nvPr/>
        </p:nvSpPr>
        <p:spPr>
          <a:xfrm>
            <a:off x="2506980" y="2225040"/>
            <a:ext cx="403860" cy="4191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794DC88-A814-1DFD-BC05-A0BB659EEC76}"/>
              </a:ext>
            </a:extLst>
          </p:cNvPr>
          <p:cNvSpPr txBox="1"/>
          <p:nvPr/>
        </p:nvSpPr>
        <p:spPr>
          <a:xfrm>
            <a:off x="2506980" y="2172980"/>
            <a:ext cx="403860" cy="523220"/>
          </a:xfrm>
          <a:prstGeom prst="rect">
            <a:avLst/>
          </a:prstGeom>
          <a:noFill/>
        </p:spPr>
        <p:txBody>
          <a:bodyPr wrap="square" rtlCol="0">
            <a:spAutoFit/>
          </a:bodyPr>
          <a:lstStyle/>
          <a:p>
            <a:r>
              <a:rPr lang="en-GB" sz="2800" b="1" dirty="0">
                <a:solidFill>
                  <a:schemeClr val="bg1"/>
                </a:solidFill>
              </a:rPr>
              <a:t>£</a:t>
            </a:r>
          </a:p>
        </p:txBody>
      </p:sp>
    </p:spTree>
    <p:extLst>
      <p:ext uri="{BB962C8B-B14F-4D97-AF65-F5344CB8AC3E}">
        <p14:creationId xmlns:p14="http://schemas.microsoft.com/office/powerpoint/2010/main" val="355921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4296E894-7680-9639-F8E1-18046250794A}"/>
            </a:ext>
          </a:extLst>
        </p:cNvPr>
        <p:cNvGrpSpPr/>
        <p:nvPr/>
      </p:nvGrpSpPr>
      <p:grpSpPr>
        <a:xfrm>
          <a:off x="0" y="0"/>
          <a:ext cx="0" cy="0"/>
          <a:chOff x="0" y="0"/>
          <a:chExt cx="0" cy="0"/>
        </a:xfrm>
      </p:grpSpPr>
      <p:sp>
        <p:nvSpPr>
          <p:cNvPr id="421" name="Google Shape;421;p31">
            <a:extLst>
              <a:ext uri="{FF2B5EF4-FFF2-40B4-BE49-F238E27FC236}">
                <a16:creationId xmlns:a16="http://schemas.microsoft.com/office/drawing/2014/main" id="{89C07109-1C81-4691-C297-B28677158768}"/>
              </a:ext>
            </a:extLst>
          </p:cNvPr>
          <p:cNvSpPr txBox="1">
            <a:spLocks noGrp="1"/>
          </p:cNvSpPr>
          <p:nvPr>
            <p:ph type="title"/>
          </p:nvPr>
        </p:nvSpPr>
        <p:spPr>
          <a:xfrm>
            <a:off x="-52882" y="45017"/>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Cost Structure</a:t>
            </a:r>
            <a:endParaRPr sz="2400" dirty="0"/>
          </a:p>
        </p:txBody>
      </p:sp>
      <p:pic>
        <p:nvPicPr>
          <p:cNvPr id="5" name="Picture 4" descr="A red sign with white text&#10;&#10;Description automatically generated">
            <a:extLst>
              <a:ext uri="{FF2B5EF4-FFF2-40B4-BE49-F238E27FC236}">
                <a16:creationId xmlns:a16="http://schemas.microsoft.com/office/drawing/2014/main" id="{1384D7D6-2A84-41FB-F867-FE12711D1EE3}"/>
              </a:ext>
            </a:extLst>
          </p:cNvPr>
          <p:cNvPicPr>
            <a:picLocks noChangeAspect="1"/>
          </p:cNvPicPr>
          <p:nvPr/>
        </p:nvPicPr>
        <p:blipFill>
          <a:blip r:embed="rId3"/>
          <a:stretch>
            <a:fillRect/>
          </a:stretch>
        </p:blipFill>
        <p:spPr>
          <a:xfrm>
            <a:off x="7568841" y="182279"/>
            <a:ext cx="1484026" cy="539444"/>
          </a:xfrm>
          <a:prstGeom prst="rect">
            <a:avLst/>
          </a:prstGeom>
        </p:spPr>
      </p:pic>
      <p:sp>
        <p:nvSpPr>
          <p:cNvPr id="11" name="Subtitle 10">
            <a:extLst>
              <a:ext uri="{FF2B5EF4-FFF2-40B4-BE49-F238E27FC236}">
                <a16:creationId xmlns:a16="http://schemas.microsoft.com/office/drawing/2014/main" id="{837D8663-FCC7-F536-62F0-0E6F7DC1F4E1}"/>
              </a:ext>
            </a:extLst>
          </p:cNvPr>
          <p:cNvSpPr>
            <a:spLocks noGrp="1"/>
          </p:cNvSpPr>
          <p:nvPr>
            <p:ph type="subTitle" idx="1"/>
          </p:nvPr>
        </p:nvSpPr>
        <p:spPr>
          <a:xfrm>
            <a:off x="163755" y="754287"/>
            <a:ext cx="3989786" cy="184666"/>
          </a:xfrm>
        </p:spPr>
        <p:txBody>
          <a:bodyPr/>
          <a:lstStyle/>
          <a:p>
            <a:r>
              <a:rPr lang="en-GB" sz="1400" dirty="0">
                <a:solidFill>
                  <a:schemeClr val="tx2"/>
                </a:solidFill>
              </a:rPr>
              <a:t>Cost Categories</a:t>
            </a:r>
          </a:p>
        </p:txBody>
      </p:sp>
      <p:graphicFrame>
        <p:nvGraphicFramePr>
          <p:cNvPr id="2" name="Table 1">
            <a:extLst>
              <a:ext uri="{FF2B5EF4-FFF2-40B4-BE49-F238E27FC236}">
                <a16:creationId xmlns:a16="http://schemas.microsoft.com/office/drawing/2014/main" id="{24147BA9-05EF-1A3A-49C2-AD434EEEFA2F}"/>
              </a:ext>
            </a:extLst>
          </p:cNvPr>
          <p:cNvGraphicFramePr>
            <a:graphicFrameLocks noGrp="1"/>
          </p:cNvGraphicFramePr>
          <p:nvPr>
            <p:extLst>
              <p:ext uri="{D42A27DB-BD31-4B8C-83A1-F6EECF244321}">
                <p14:modId xmlns:p14="http://schemas.microsoft.com/office/powerpoint/2010/main" val="2168012467"/>
              </p:ext>
            </p:extLst>
          </p:nvPr>
        </p:nvGraphicFramePr>
        <p:xfrm>
          <a:off x="318347" y="1020716"/>
          <a:ext cx="7904481" cy="3662920"/>
        </p:xfrm>
        <a:graphic>
          <a:graphicData uri="http://schemas.openxmlformats.org/drawingml/2006/table">
            <a:tbl>
              <a:tblPr firstRow="1" firstCol="1" bandRow="1">
                <a:tableStyleId>{05660F3F-1B6A-42B0-8FD9-29C2509D93B6}</a:tableStyleId>
              </a:tblPr>
              <a:tblGrid>
                <a:gridCol w="3163146">
                  <a:extLst>
                    <a:ext uri="{9D8B030D-6E8A-4147-A177-3AD203B41FA5}">
                      <a16:colId xmlns:a16="http://schemas.microsoft.com/office/drawing/2014/main" val="226589148"/>
                    </a:ext>
                  </a:extLst>
                </a:gridCol>
                <a:gridCol w="2810934">
                  <a:extLst>
                    <a:ext uri="{9D8B030D-6E8A-4147-A177-3AD203B41FA5}">
                      <a16:colId xmlns:a16="http://schemas.microsoft.com/office/drawing/2014/main" val="3029809880"/>
                    </a:ext>
                  </a:extLst>
                </a:gridCol>
                <a:gridCol w="1930401">
                  <a:extLst>
                    <a:ext uri="{9D8B030D-6E8A-4147-A177-3AD203B41FA5}">
                      <a16:colId xmlns:a16="http://schemas.microsoft.com/office/drawing/2014/main" val="3240843412"/>
                    </a:ext>
                  </a:extLst>
                </a:gridCol>
              </a:tblGrid>
              <a:tr h="577790">
                <a:tc>
                  <a:txBody>
                    <a:bodyPr/>
                    <a:lstStyle/>
                    <a:p>
                      <a:pPr algn="ctr">
                        <a:lnSpc>
                          <a:spcPct val="115000"/>
                        </a:lnSpc>
                        <a:spcAft>
                          <a:spcPts val="800"/>
                        </a:spcAft>
                      </a:pPr>
                      <a:r>
                        <a:rPr lang="en-GB" sz="1200" b="1" kern="100" dirty="0">
                          <a:effectLst/>
                        </a:rPr>
                        <a:t>Cost Category</a:t>
                      </a:r>
                      <a:endParaRPr lang="en-GB" sz="12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800"/>
                        </a:spcAft>
                      </a:pPr>
                      <a:r>
                        <a:rPr lang="en-GB" sz="1200" b="1" kern="100" dirty="0">
                          <a:effectLst/>
                        </a:rPr>
                        <a:t>Details</a:t>
                      </a:r>
                      <a:endParaRPr lang="en-GB" sz="12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800"/>
                        </a:spcAft>
                      </a:pPr>
                      <a:r>
                        <a:rPr lang="en-GB" sz="1200" b="1" kern="100" dirty="0">
                          <a:effectLst/>
                        </a:rPr>
                        <a:t>Estimated Cost %</a:t>
                      </a:r>
                      <a:endParaRPr lang="en-GB" sz="12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79906374"/>
                  </a:ext>
                </a:extLst>
              </a:tr>
              <a:tr h="838062">
                <a:tc>
                  <a:txBody>
                    <a:bodyPr/>
                    <a:lstStyle/>
                    <a:p>
                      <a:pPr algn="ctr">
                        <a:lnSpc>
                          <a:spcPct val="115000"/>
                        </a:lnSpc>
                        <a:spcAft>
                          <a:spcPts val="800"/>
                        </a:spcAft>
                      </a:pPr>
                      <a:r>
                        <a:rPr lang="en-GB" sz="1200" kern="100" dirty="0">
                          <a:effectLst/>
                        </a:rPr>
                        <a:t> Ontology, AI &amp; Software Development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800"/>
                        </a:spcAft>
                      </a:pPr>
                      <a:r>
                        <a:rPr lang="en-GB" sz="1200" kern="100" dirty="0">
                          <a:effectLst/>
                        </a:rPr>
                        <a:t>Building and maintaining the  Ontology and AI-powered energy optimization platform.</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800"/>
                        </a:spcAft>
                      </a:pPr>
                      <a:r>
                        <a:rPr lang="en-GB" sz="1200" kern="100" dirty="0">
                          <a:effectLst/>
                        </a:rPr>
                        <a:t>40%</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627344759"/>
                  </a:ext>
                </a:extLst>
              </a:tr>
              <a:tr h="561767">
                <a:tc>
                  <a:txBody>
                    <a:bodyPr/>
                    <a:lstStyle/>
                    <a:p>
                      <a:pPr algn="ctr">
                        <a:lnSpc>
                          <a:spcPct val="115000"/>
                        </a:lnSpc>
                        <a:spcAft>
                          <a:spcPts val="800"/>
                        </a:spcAft>
                      </a:pPr>
                      <a:r>
                        <a:rPr lang="en-GB" sz="1200" kern="100">
                          <a:effectLst/>
                        </a:rPr>
                        <a:t>Cloud &amp; Data Storage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800"/>
                        </a:spcAft>
                      </a:pPr>
                      <a:r>
                        <a:rPr lang="en-GB" sz="1200" kern="100">
                          <a:effectLst/>
                        </a:rPr>
                        <a:t>Hosting, processing real-time energy data from devices &amp; smart meters.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800"/>
                        </a:spcAft>
                      </a:pPr>
                      <a:r>
                        <a:rPr lang="en-GB" sz="1200" kern="100" dirty="0">
                          <a:effectLst/>
                        </a:rPr>
                        <a:t>15%</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0017901"/>
                  </a:ext>
                </a:extLst>
              </a:tr>
              <a:tr h="561767">
                <a:tc>
                  <a:txBody>
                    <a:bodyPr/>
                    <a:lstStyle/>
                    <a:p>
                      <a:pPr algn="ctr">
                        <a:lnSpc>
                          <a:spcPct val="115000"/>
                        </a:lnSpc>
                        <a:spcAft>
                          <a:spcPts val="800"/>
                        </a:spcAft>
                      </a:pPr>
                      <a:r>
                        <a:rPr lang="en-GB" sz="1200" kern="100" dirty="0">
                          <a:effectLst/>
                        </a:rPr>
                        <a:t>Customer Acquisition &amp; Sales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800"/>
                        </a:spcAft>
                      </a:pPr>
                      <a:r>
                        <a:rPr lang="en-GB" sz="1200" kern="100">
                          <a:effectLst/>
                        </a:rPr>
                        <a:t>Marketing, partnerships, business development.</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800"/>
                        </a:spcAft>
                      </a:pPr>
                      <a:r>
                        <a:rPr lang="en-GB" sz="1200" kern="100">
                          <a:effectLst/>
                        </a:rPr>
                        <a:t>20%</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605399357"/>
                  </a:ext>
                </a:extLst>
              </a:tr>
              <a:tr h="561767">
                <a:tc>
                  <a:txBody>
                    <a:bodyPr/>
                    <a:lstStyle/>
                    <a:p>
                      <a:pPr algn="ctr">
                        <a:lnSpc>
                          <a:spcPct val="115000"/>
                        </a:lnSpc>
                        <a:spcAft>
                          <a:spcPts val="800"/>
                        </a:spcAft>
                      </a:pPr>
                      <a:r>
                        <a:rPr lang="en-GB" sz="1200" kern="100">
                          <a:effectLst/>
                        </a:rPr>
                        <a:t>Regulatory &amp; Compliance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800"/>
                        </a:spcAft>
                      </a:pPr>
                      <a:r>
                        <a:rPr lang="en-GB" sz="1200" kern="100">
                          <a:effectLst/>
                        </a:rPr>
                        <a:t>Certification for grid integration, data privacy regulations.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800"/>
                        </a:spcAft>
                      </a:pPr>
                      <a:r>
                        <a:rPr lang="en-GB" sz="1200" kern="100">
                          <a:effectLst/>
                        </a:rPr>
                        <a:t>10%</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680633989"/>
                  </a:ext>
                </a:extLst>
              </a:tr>
              <a:tr h="561767">
                <a:tc>
                  <a:txBody>
                    <a:bodyPr/>
                    <a:lstStyle/>
                    <a:p>
                      <a:pPr algn="ctr">
                        <a:lnSpc>
                          <a:spcPct val="115000"/>
                        </a:lnSpc>
                        <a:spcAft>
                          <a:spcPts val="800"/>
                        </a:spcAft>
                      </a:pPr>
                      <a:r>
                        <a:rPr lang="en-GB" sz="1200" kern="100">
                          <a:effectLst/>
                        </a:rPr>
                        <a:t>Operations &amp; Admin</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800"/>
                        </a:spcAft>
                      </a:pPr>
                      <a:r>
                        <a:rPr lang="en-GB" sz="1200" kern="100">
                          <a:effectLst/>
                        </a:rPr>
                        <a:t>Team salaries, office expenses, legal costs.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800"/>
                        </a:spcAft>
                      </a:pPr>
                      <a:r>
                        <a:rPr lang="en-GB" sz="1200" kern="100" dirty="0">
                          <a:effectLst/>
                        </a:rPr>
                        <a:t>15%</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684981433"/>
                  </a:ext>
                </a:extLst>
              </a:tr>
            </a:tbl>
          </a:graphicData>
        </a:graphic>
      </p:graphicFrame>
    </p:spTree>
    <p:extLst>
      <p:ext uri="{BB962C8B-B14F-4D97-AF65-F5344CB8AC3E}">
        <p14:creationId xmlns:p14="http://schemas.microsoft.com/office/powerpoint/2010/main" val="4010415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FEE02D7-799E-4869-96B1-0967E1FDA715}"/>
              </a:ext>
            </a:extLst>
          </p:cNvPr>
          <p:cNvGrpSpPr/>
          <p:nvPr/>
        </p:nvGrpSpPr>
        <p:grpSpPr>
          <a:xfrm>
            <a:off x="1773642" y="1261138"/>
            <a:ext cx="5690936" cy="3522221"/>
            <a:chOff x="-548507" y="477868"/>
            <a:chExt cx="11570449" cy="6357177"/>
          </a:xfrm>
        </p:grpSpPr>
        <p:sp>
          <p:nvSpPr>
            <p:cNvPr id="13" name="Freeform: Shape 12">
              <a:extLst>
                <a:ext uri="{FF2B5EF4-FFF2-40B4-BE49-F238E27FC236}">
                  <a16:creationId xmlns:a16="http://schemas.microsoft.com/office/drawing/2014/main" id="{E21EDA40-9886-4702-9BDE-061D068855D0}"/>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sz="1050"/>
            </a:p>
          </p:txBody>
        </p:sp>
        <p:sp>
          <p:nvSpPr>
            <p:cNvPr id="14" name="Freeform: Shape 13">
              <a:extLst>
                <a:ext uri="{FF2B5EF4-FFF2-40B4-BE49-F238E27FC236}">
                  <a16:creationId xmlns:a16="http://schemas.microsoft.com/office/drawing/2014/main" id="{80969947-1B90-483E-87D5-155B9FF69A83}"/>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sz="1050"/>
            </a:p>
          </p:txBody>
        </p:sp>
        <p:sp>
          <p:nvSpPr>
            <p:cNvPr id="15" name="Freeform: Shape 14">
              <a:extLst>
                <a:ext uri="{FF2B5EF4-FFF2-40B4-BE49-F238E27FC236}">
                  <a16:creationId xmlns:a16="http://schemas.microsoft.com/office/drawing/2014/main" id="{6A46FA09-2147-4607-9570-D1FCB5285B84}"/>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sz="1050"/>
            </a:p>
          </p:txBody>
        </p:sp>
        <p:sp>
          <p:nvSpPr>
            <p:cNvPr id="16" name="Freeform: Shape 15">
              <a:extLst>
                <a:ext uri="{FF2B5EF4-FFF2-40B4-BE49-F238E27FC236}">
                  <a16:creationId xmlns:a16="http://schemas.microsoft.com/office/drawing/2014/main" id="{4BE63071-C962-41AB-96FC-E637EE254390}"/>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sz="1050" dirty="0"/>
            </a:p>
          </p:txBody>
        </p:sp>
        <p:sp>
          <p:nvSpPr>
            <p:cNvPr id="17" name="Freeform: Shape 16">
              <a:extLst>
                <a:ext uri="{FF2B5EF4-FFF2-40B4-BE49-F238E27FC236}">
                  <a16:creationId xmlns:a16="http://schemas.microsoft.com/office/drawing/2014/main" id="{90629083-508B-44B5-92DA-CC7D5E3C5ACA}"/>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sz="1050"/>
            </a:p>
          </p:txBody>
        </p:sp>
        <p:grpSp>
          <p:nvGrpSpPr>
            <p:cNvPr id="18" name="Group 17">
              <a:extLst>
                <a:ext uri="{FF2B5EF4-FFF2-40B4-BE49-F238E27FC236}">
                  <a16:creationId xmlns:a16="http://schemas.microsoft.com/office/drawing/2014/main" id="{87A618D6-6248-4B57-9AE4-5687551C8815}"/>
                </a:ext>
              </a:extLst>
            </p:cNvPr>
            <p:cNvGrpSpPr/>
            <p:nvPr/>
          </p:nvGrpSpPr>
          <p:grpSpPr>
            <a:xfrm>
              <a:off x="1606" y="6382978"/>
              <a:ext cx="413937" cy="115242"/>
              <a:chOff x="5955" y="6353672"/>
              <a:chExt cx="413937" cy="115242"/>
            </a:xfrm>
          </p:grpSpPr>
          <p:sp>
            <p:nvSpPr>
              <p:cNvPr id="23" name="Rectangle: Rounded Corners 22">
                <a:extLst>
                  <a:ext uri="{FF2B5EF4-FFF2-40B4-BE49-F238E27FC236}">
                    <a16:creationId xmlns:a16="http://schemas.microsoft.com/office/drawing/2014/main" id="{45815B0A-64E5-4FE1-8F2A-6548681ACF0E}"/>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ectangle: Rounded Corners 23">
                <a:extLst>
                  <a:ext uri="{FF2B5EF4-FFF2-40B4-BE49-F238E27FC236}">
                    <a16:creationId xmlns:a16="http://schemas.microsoft.com/office/drawing/2014/main" id="{ED193473-F7BC-442B-B002-61FF4CDE0820}"/>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9" name="Group 18">
              <a:extLst>
                <a:ext uri="{FF2B5EF4-FFF2-40B4-BE49-F238E27FC236}">
                  <a16:creationId xmlns:a16="http://schemas.microsoft.com/office/drawing/2014/main" id="{D2C6CC66-434D-4D57-B887-D5E306B1E9A5}"/>
                </a:ext>
              </a:extLst>
            </p:cNvPr>
            <p:cNvGrpSpPr/>
            <p:nvPr/>
          </p:nvGrpSpPr>
          <p:grpSpPr>
            <a:xfrm>
              <a:off x="9855291" y="6381600"/>
              <a:ext cx="885989" cy="115242"/>
              <a:chOff x="5955" y="6353672"/>
              <a:chExt cx="413937" cy="115242"/>
            </a:xfrm>
          </p:grpSpPr>
          <p:sp>
            <p:nvSpPr>
              <p:cNvPr id="21" name="Rectangle: Rounded Corners 20">
                <a:extLst>
                  <a:ext uri="{FF2B5EF4-FFF2-40B4-BE49-F238E27FC236}">
                    <a16:creationId xmlns:a16="http://schemas.microsoft.com/office/drawing/2014/main" id="{3BA5CDD9-EF60-45C6-81B3-37766DF63DA6}"/>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Rounded Corners 21">
                <a:extLst>
                  <a:ext uri="{FF2B5EF4-FFF2-40B4-BE49-F238E27FC236}">
                    <a16:creationId xmlns:a16="http://schemas.microsoft.com/office/drawing/2014/main" id="{E8B1C05E-1E19-4683-8282-303D009136E4}"/>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0" name="Freeform: Shape 19">
              <a:extLst>
                <a:ext uri="{FF2B5EF4-FFF2-40B4-BE49-F238E27FC236}">
                  <a16:creationId xmlns:a16="http://schemas.microsoft.com/office/drawing/2014/main" id="{A00DBCB0-7276-462D-8C65-88108DD0936E}"/>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050" dirty="0"/>
            </a:p>
          </p:txBody>
        </p:sp>
      </p:grpSp>
      <p:sp>
        <p:nvSpPr>
          <p:cNvPr id="25" name="Text Placeholder 1">
            <a:extLst>
              <a:ext uri="{FF2B5EF4-FFF2-40B4-BE49-F238E27FC236}">
                <a16:creationId xmlns:a16="http://schemas.microsoft.com/office/drawing/2014/main" id="{22BD6AAD-0945-4612-A6D5-143E10C69AD8}"/>
              </a:ext>
            </a:extLst>
          </p:cNvPr>
          <p:cNvSpPr txBox="1">
            <a:spLocks/>
          </p:cNvSpPr>
          <p:nvPr/>
        </p:nvSpPr>
        <p:spPr>
          <a:xfrm>
            <a:off x="6990410" y="2058592"/>
            <a:ext cx="2305278" cy="1725349"/>
          </a:xfrm>
          <a:prstGeom prst="rect">
            <a:avLst/>
          </a:prstGeom>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b="1" dirty="0">
                <a:solidFill>
                  <a:schemeClr val="tx1"/>
                </a:solidFill>
                <a:latin typeface="Ubuntu" panose="020B0504030602030204" pitchFamily="34" charset="0"/>
              </a:rPr>
              <a:t>REQUIRED FUNDING</a:t>
            </a:r>
          </a:p>
          <a:p>
            <a:pPr algn="l"/>
            <a:r>
              <a:rPr lang="en-US" sz="1500" b="1" dirty="0">
                <a:solidFill>
                  <a:schemeClr val="tx1"/>
                </a:solidFill>
                <a:latin typeface="Ubuntu" panose="020B0504030602030204" pitchFamily="34" charset="0"/>
              </a:rPr>
              <a:t>Year 1: </a:t>
            </a:r>
            <a:r>
              <a:rPr lang="en-US" sz="1500" dirty="0">
                <a:solidFill>
                  <a:schemeClr val="tx1"/>
                </a:solidFill>
                <a:latin typeface="Ubuntu" panose="020B0504030602030204" pitchFamily="34" charset="0"/>
              </a:rPr>
              <a:t>2,000,000 </a:t>
            </a:r>
          </a:p>
          <a:p>
            <a:pPr algn="l"/>
            <a:r>
              <a:rPr lang="en-US" sz="1500" b="1" dirty="0">
                <a:solidFill>
                  <a:schemeClr val="tx1"/>
                </a:solidFill>
                <a:latin typeface="Ubuntu" panose="020B0504030602030204" pitchFamily="34" charset="0"/>
              </a:rPr>
              <a:t>Year 2: </a:t>
            </a:r>
            <a:r>
              <a:rPr lang="en-US" sz="1500" dirty="0">
                <a:solidFill>
                  <a:schemeClr val="tx1"/>
                </a:solidFill>
                <a:latin typeface="Ubuntu" panose="020B0504030602030204" pitchFamily="34" charset="0"/>
              </a:rPr>
              <a:t>2,000,000</a:t>
            </a:r>
          </a:p>
          <a:p>
            <a:pPr algn="l"/>
            <a:r>
              <a:rPr lang="en-US" sz="1500" b="1" dirty="0">
                <a:solidFill>
                  <a:schemeClr val="tx1"/>
                </a:solidFill>
                <a:latin typeface="Ubuntu" panose="020B0504030602030204" pitchFamily="34" charset="0"/>
              </a:rPr>
              <a:t>Year 3: </a:t>
            </a:r>
            <a:r>
              <a:rPr lang="en-US" sz="1500" dirty="0">
                <a:solidFill>
                  <a:schemeClr val="tx1"/>
                </a:solidFill>
                <a:latin typeface="Ubuntu" panose="020B0504030602030204" pitchFamily="34" charset="0"/>
              </a:rPr>
              <a:t>1,000,000</a:t>
            </a:r>
          </a:p>
          <a:p>
            <a:pPr algn="l"/>
            <a:r>
              <a:rPr lang="en-US" sz="1500" b="1" dirty="0">
                <a:solidFill>
                  <a:schemeClr val="tx1"/>
                </a:solidFill>
                <a:latin typeface="Ubuntu" panose="020B0504030602030204" pitchFamily="34" charset="0"/>
              </a:rPr>
              <a:t>Total: </a:t>
            </a:r>
            <a:r>
              <a:rPr lang="en-US" sz="1500" dirty="0">
                <a:solidFill>
                  <a:schemeClr val="tx1"/>
                </a:solidFill>
                <a:latin typeface="Ubuntu" panose="020B0504030602030204" pitchFamily="34" charset="0"/>
              </a:rPr>
              <a:t>5,000,000</a:t>
            </a:r>
          </a:p>
        </p:txBody>
      </p:sp>
      <p:graphicFrame>
        <p:nvGraphicFramePr>
          <p:cNvPr id="28" name="Chart 27">
            <a:extLst>
              <a:ext uri="{FF2B5EF4-FFF2-40B4-BE49-F238E27FC236}">
                <a16:creationId xmlns:a16="http://schemas.microsoft.com/office/drawing/2014/main" id="{F79E8161-758B-40D1-8D34-E5E76CEEC26C}"/>
              </a:ext>
            </a:extLst>
          </p:cNvPr>
          <p:cNvGraphicFramePr/>
          <p:nvPr/>
        </p:nvGraphicFramePr>
        <p:xfrm>
          <a:off x="2578780" y="1458961"/>
          <a:ext cx="4074194" cy="2804663"/>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 Placeholder 1">
            <a:extLst>
              <a:ext uri="{FF2B5EF4-FFF2-40B4-BE49-F238E27FC236}">
                <a16:creationId xmlns:a16="http://schemas.microsoft.com/office/drawing/2014/main" id="{86604B6F-DAED-491D-91F3-ACB73095E0AA}"/>
              </a:ext>
            </a:extLst>
          </p:cNvPr>
          <p:cNvSpPr txBox="1">
            <a:spLocks/>
          </p:cNvSpPr>
          <p:nvPr/>
        </p:nvSpPr>
        <p:spPr>
          <a:xfrm>
            <a:off x="378166" y="2220338"/>
            <a:ext cx="1510952" cy="1359776"/>
          </a:xfrm>
          <a:prstGeom prst="rect">
            <a:avLst/>
          </a:prstGeom>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b="1" dirty="0">
                <a:solidFill>
                  <a:schemeClr val="tx1"/>
                </a:solidFill>
                <a:latin typeface="Ubuntu" panose="020B0504030602030204" pitchFamily="34" charset="0"/>
              </a:rPr>
              <a:t>ROI</a:t>
            </a:r>
          </a:p>
          <a:p>
            <a:pPr algn="l"/>
            <a:r>
              <a:rPr lang="en-US" sz="1500" b="1" dirty="0">
                <a:solidFill>
                  <a:schemeClr val="tx1"/>
                </a:solidFill>
                <a:latin typeface="Ubuntu" panose="020B0504030602030204" pitchFamily="34" charset="0"/>
              </a:rPr>
              <a:t>Year 1: </a:t>
            </a:r>
            <a:r>
              <a:rPr lang="en-US" sz="1500" dirty="0">
                <a:solidFill>
                  <a:schemeClr val="tx1"/>
                </a:solidFill>
                <a:latin typeface="Ubuntu" panose="020B0504030602030204" pitchFamily="34" charset="0"/>
              </a:rPr>
              <a:t>20% </a:t>
            </a:r>
          </a:p>
          <a:p>
            <a:pPr algn="l"/>
            <a:r>
              <a:rPr lang="en-US" sz="1500" b="1" dirty="0">
                <a:solidFill>
                  <a:schemeClr val="tx1"/>
                </a:solidFill>
                <a:latin typeface="Ubuntu" panose="020B0504030602030204" pitchFamily="34" charset="0"/>
              </a:rPr>
              <a:t>Year 2: </a:t>
            </a:r>
            <a:r>
              <a:rPr lang="en-US" sz="1500" dirty="0">
                <a:solidFill>
                  <a:schemeClr val="tx1"/>
                </a:solidFill>
                <a:latin typeface="Ubuntu" panose="020B0504030602030204" pitchFamily="34" charset="0"/>
              </a:rPr>
              <a:t>50%</a:t>
            </a:r>
          </a:p>
          <a:p>
            <a:pPr algn="l"/>
            <a:r>
              <a:rPr lang="en-US" sz="1500" b="1" dirty="0">
                <a:solidFill>
                  <a:schemeClr val="tx1"/>
                </a:solidFill>
                <a:latin typeface="Ubuntu" panose="020B0504030602030204" pitchFamily="34" charset="0"/>
              </a:rPr>
              <a:t>Year 3: 150</a:t>
            </a:r>
            <a:r>
              <a:rPr lang="en-US" sz="1500" dirty="0">
                <a:solidFill>
                  <a:schemeClr val="tx1"/>
                </a:solidFill>
                <a:latin typeface="Ubuntu" panose="020B0504030602030204" pitchFamily="34" charset="0"/>
              </a:rPr>
              <a:t>%</a:t>
            </a:r>
          </a:p>
        </p:txBody>
      </p:sp>
      <p:sp>
        <p:nvSpPr>
          <p:cNvPr id="40" name="Text Placeholder 1">
            <a:extLst>
              <a:ext uri="{FF2B5EF4-FFF2-40B4-BE49-F238E27FC236}">
                <a16:creationId xmlns:a16="http://schemas.microsoft.com/office/drawing/2014/main" id="{2F0AFD76-4483-4845-87C7-056F2C8FD2BA}"/>
              </a:ext>
            </a:extLst>
          </p:cNvPr>
          <p:cNvSpPr txBox="1">
            <a:spLocks/>
          </p:cNvSpPr>
          <p:nvPr/>
        </p:nvSpPr>
        <p:spPr>
          <a:xfrm>
            <a:off x="434340" y="251809"/>
            <a:ext cx="8709660" cy="543185"/>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625" b="1" dirty="0">
                <a:solidFill>
                  <a:schemeClr val="tx1"/>
                </a:solidFill>
                <a:latin typeface="Ubuntu" panose="020B0504030602030204" pitchFamily="34" charset="0"/>
              </a:rPr>
              <a:t>FINANCIAL PROJECTIONS</a:t>
            </a:r>
          </a:p>
        </p:txBody>
      </p:sp>
      <p:grpSp>
        <p:nvGrpSpPr>
          <p:cNvPr id="41" name="Group 40">
            <a:extLst>
              <a:ext uri="{FF2B5EF4-FFF2-40B4-BE49-F238E27FC236}">
                <a16:creationId xmlns:a16="http://schemas.microsoft.com/office/drawing/2014/main" id="{0E83AD6E-0BC6-4D56-B788-D501FA5577EC}"/>
              </a:ext>
            </a:extLst>
          </p:cNvPr>
          <p:cNvGrpSpPr/>
          <p:nvPr/>
        </p:nvGrpSpPr>
        <p:grpSpPr>
          <a:xfrm>
            <a:off x="8817573" y="4670219"/>
            <a:ext cx="478115" cy="371010"/>
            <a:chOff x="11740722" y="6210917"/>
            <a:chExt cx="637486" cy="494680"/>
          </a:xfrm>
        </p:grpSpPr>
        <p:sp>
          <p:nvSpPr>
            <p:cNvPr id="42" name="Rectangle 41">
              <a:extLst>
                <a:ext uri="{FF2B5EF4-FFF2-40B4-BE49-F238E27FC236}">
                  <a16:creationId xmlns:a16="http://schemas.microsoft.com/office/drawing/2014/main" id="{F63628B9-3A8E-4C1E-AB40-BC0FEA272013}"/>
                </a:ext>
              </a:extLst>
            </p:cNvPr>
            <p:cNvSpPr/>
            <p:nvPr/>
          </p:nvSpPr>
          <p:spPr>
            <a:xfrm>
              <a:off x="11751143" y="6210917"/>
              <a:ext cx="292280" cy="494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Text Placeholder 1">
              <a:extLst>
                <a:ext uri="{FF2B5EF4-FFF2-40B4-BE49-F238E27FC236}">
                  <a16:creationId xmlns:a16="http://schemas.microsoft.com/office/drawing/2014/main" id="{9F99AAAB-A92A-4FD0-B839-D7F64CCC8A75}"/>
                </a:ext>
              </a:extLst>
            </p:cNvPr>
            <p:cNvSpPr txBox="1">
              <a:spLocks/>
            </p:cNvSpPr>
            <p:nvPr/>
          </p:nvSpPr>
          <p:spPr>
            <a:xfrm>
              <a:off x="11740722" y="6353340"/>
              <a:ext cx="637486" cy="30936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solidFill>
                    <a:schemeClr val="bg1"/>
                  </a:solidFill>
                  <a:latin typeface="Ubuntu" panose="020B0504030602030204" pitchFamily="34" charset="0"/>
                </a:rPr>
                <a:t>16</a:t>
              </a:r>
            </a:p>
          </p:txBody>
        </p:sp>
      </p:grpSp>
      <p:pic>
        <p:nvPicPr>
          <p:cNvPr id="3" name="Picture 2" descr="A red sign with white text&#10;&#10;Description automatically generated">
            <a:extLst>
              <a:ext uri="{FF2B5EF4-FFF2-40B4-BE49-F238E27FC236}">
                <a16:creationId xmlns:a16="http://schemas.microsoft.com/office/drawing/2014/main" id="{AE2DEFA2-AF58-9CBF-B521-D261E8516555}"/>
              </a:ext>
            </a:extLst>
          </p:cNvPr>
          <p:cNvPicPr>
            <a:picLocks noChangeAspect="1"/>
          </p:cNvPicPr>
          <p:nvPr/>
        </p:nvPicPr>
        <p:blipFill>
          <a:blip r:embed="rId3"/>
          <a:stretch>
            <a:fillRect/>
          </a:stretch>
        </p:blipFill>
        <p:spPr>
          <a:xfrm>
            <a:off x="6839843" y="218900"/>
            <a:ext cx="1484026" cy="539444"/>
          </a:xfrm>
          <a:prstGeom prst="rect">
            <a:avLst/>
          </a:prstGeom>
        </p:spPr>
      </p:pic>
    </p:spTree>
    <p:extLst>
      <p:ext uri="{BB962C8B-B14F-4D97-AF65-F5344CB8AC3E}">
        <p14:creationId xmlns:p14="http://schemas.microsoft.com/office/powerpoint/2010/main" val="2139412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03A82-E25C-1F3C-62CF-8D85E4306B70}"/>
            </a:ext>
          </a:extLst>
        </p:cNvPr>
        <p:cNvGrpSpPr/>
        <p:nvPr/>
      </p:nvGrpSpPr>
      <p:grpSpPr>
        <a:xfrm>
          <a:off x="0" y="0"/>
          <a:ext cx="0" cy="0"/>
          <a:chOff x="0" y="0"/>
          <a:chExt cx="0" cy="0"/>
        </a:xfrm>
      </p:grpSpPr>
      <p:sp>
        <p:nvSpPr>
          <p:cNvPr id="40" name="Text Placeholder 1">
            <a:extLst>
              <a:ext uri="{FF2B5EF4-FFF2-40B4-BE49-F238E27FC236}">
                <a16:creationId xmlns:a16="http://schemas.microsoft.com/office/drawing/2014/main" id="{CFACCA55-9003-C740-B8FA-83CED28B1604}"/>
              </a:ext>
            </a:extLst>
          </p:cNvPr>
          <p:cNvSpPr txBox="1">
            <a:spLocks/>
          </p:cNvSpPr>
          <p:nvPr/>
        </p:nvSpPr>
        <p:spPr>
          <a:xfrm>
            <a:off x="434340" y="251809"/>
            <a:ext cx="8709660" cy="543185"/>
          </a:xfrm>
          <a:prstGeom prst="rect">
            <a:avLst/>
          </a:prstGeom>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2625" b="1" dirty="0">
              <a:solidFill>
                <a:schemeClr val="bg1"/>
              </a:solidFill>
              <a:latin typeface="Ubuntu" panose="020B0504030602030204" pitchFamily="34" charset="0"/>
            </a:endParaRPr>
          </a:p>
          <a:p>
            <a:pPr algn="l"/>
            <a:r>
              <a:rPr lang="en-US" sz="2625" b="1" dirty="0">
                <a:solidFill>
                  <a:schemeClr val="tx1"/>
                </a:solidFill>
                <a:latin typeface="Ubuntu" panose="020B0504030602030204" pitchFamily="34" charset="0"/>
              </a:rPr>
              <a:t>FINANCIAL PROJECTIONS</a:t>
            </a:r>
          </a:p>
          <a:p>
            <a:pPr algn="l"/>
            <a:endParaRPr lang="en-US" sz="2625" b="1" dirty="0">
              <a:solidFill>
                <a:schemeClr val="bg1"/>
              </a:solidFill>
              <a:latin typeface="Ubuntu" panose="020B0504030602030204" pitchFamily="34" charset="0"/>
            </a:endParaRPr>
          </a:p>
        </p:txBody>
      </p:sp>
      <p:sp>
        <p:nvSpPr>
          <p:cNvPr id="30" name="Text Placeholder 6">
            <a:extLst>
              <a:ext uri="{FF2B5EF4-FFF2-40B4-BE49-F238E27FC236}">
                <a16:creationId xmlns:a16="http://schemas.microsoft.com/office/drawing/2014/main" id="{E1EAB6E0-82EE-00D9-C15E-7AD2D6862172}"/>
              </a:ext>
            </a:extLst>
          </p:cNvPr>
          <p:cNvSpPr txBox="1">
            <a:spLocks/>
          </p:cNvSpPr>
          <p:nvPr/>
        </p:nvSpPr>
        <p:spPr>
          <a:xfrm>
            <a:off x="273452" y="3893410"/>
            <a:ext cx="2077427" cy="251189"/>
          </a:xfrm>
          <a:prstGeom prst="rect">
            <a:avLst/>
          </a:prstGeom>
        </p:spPr>
        <p:txBody>
          <a:bodyPr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100" b="1" dirty="0">
                <a:latin typeface="Ubuntu" panose="020B0504030602030204" pitchFamily="34" charset="0"/>
              </a:rPr>
              <a:t>Sensitivity Analysis</a:t>
            </a:r>
            <a:endParaRPr lang="en-GB" sz="2100" dirty="0">
              <a:latin typeface="Ubuntu" panose="020B0504030602030204" pitchFamily="34" charset="0"/>
            </a:endParaRPr>
          </a:p>
          <a:p>
            <a:pPr marL="0" indent="0">
              <a:buNone/>
            </a:pPr>
            <a:endParaRPr lang="en-GB" sz="2100" b="1" dirty="0">
              <a:solidFill>
                <a:schemeClr val="accent1"/>
              </a:solidFill>
              <a:latin typeface="Ubuntu" panose="020B0504030602030204" pitchFamily="34" charset="0"/>
            </a:endParaRPr>
          </a:p>
        </p:txBody>
      </p:sp>
      <p:graphicFrame>
        <p:nvGraphicFramePr>
          <p:cNvPr id="2" name="Table 1">
            <a:extLst>
              <a:ext uri="{FF2B5EF4-FFF2-40B4-BE49-F238E27FC236}">
                <a16:creationId xmlns:a16="http://schemas.microsoft.com/office/drawing/2014/main" id="{02303979-BA77-376B-1943-A23F6EB7AF77}"/>
              </a:ext>
            </a:extLst>
          </p:cNvPr>
          <p:cNvGraphicFramePr>
            <a:graphicFrameLocks noGrp="1"/>
          </p:cNvGraphicFramePr>
          <p:nvPr/>
        </p:nvGraphicFramePr>
        <p:xfrm>
          <a:off x="248684" y="1244797"/>
          <a:ext cx="8424048" cy="651892"/>
        </p:xfrm>
        <a:graphic>
          <a:graphicData uri="http://schemas.openxmlformats.org/drawingml/2006/table">
            <a:tbl>
              <a:tblPr firstRow="1" firstCol="1" bandRow="1">
                <a:tableStyleId>{5C22544A-7EE6-4342-B048-85BDC9FD1C3A}</a:tableStyleId>
              </a:tblPr>
              <a:tblGrid>
                <a:gridCol w="1404008">
                  <a:extLst>
                    <a:ext uri="{9D8B030D-6E8A-4147-A177-3AD203B41FA5}">
                      <a16:colId xmlns:a16="http://schemas.microsoft.com/office/drawing/2014/main" val="705331683"/>
                    </a:ext>
                  </a:extLst>
                </a:gridCol>
                <a:gridCol w="1404008">
                  <a:extLst>
                    <a:ext uri="{9D8B030D-6E8A-4147-A177-3AD203B41FA5}">
                      <a16:colId xmlns:a16="http://schemas.microsoft.com/office/drawing/2014/main" val="2812920839"/>
                    </a:ext>
                  </a:extLst>
                </a:gridCol>
                <a:gridCol w="1404008">
                  <a:extLst>
                    <a:ext uri="{9D8B030D-6E8A-4147-A177-3AD203B41FA5}">
                      <a16:colId xmlns:a16="http://schemas.microsoft.com/office/drawing/2014/main" val="1068453957"/>
                    </a:ext>
                  </a:extLst>
                </a:gridCol>
                <a:gridCol w="1404008">
                  <a:extLst>
                    <a:ext uri="{9D8B030D-6E8A-4147-A177-3AD203B41FA5}">
                      <a16:colId xmlns:a16="http://schemas.microsoft.com/office/drawing/2014/main" val="352548198"/>
                    </a:ext>
                  </a:extLst>
                </a:gridCol>
                <a:gridCol w="1404008">
                  <a:extLst>
                    <a:ext uri="{9D8B030D-6E8A-4147-A177-3AD203B41FA5}">
                      <a16:colId xmlns:a16="http://schemas.microsoft.com/office/drawing/2014/main" val="2372714147"/>
                    </a:ext>
                  </a:extLst>
                </a:gridCol>
                <a:gridCol w="1404008">
                  <a:extLst>
                    <a:ext uri="{9D8B030D-6E8A-4147-A177-3AD203B41FA5}">
                      <a16:colId xmlns:a16="http://schemas.microsoft.com/office/drawing/2014/main" val="4178509675"/>
                    </a:ext>
                  </a:extLst>
                </a:gridCol>
              </a:tblGrid>
              <a:tr h="162973">
                <a:tc>
                  <a:txBody>
                    <a:bodyPr/>
                    <a:lstStyle/>
                    <a:p>
                      <a:pPr>
                        <a:lnSpc>
                          <a:spcPct val="115000"/>
                        </a:lnSpc>
                        <a:spcAft>
                          <a:spcPts val="800"/>
                        </a:spcAft>
                      </a:pPr>
                      <a:r>
                        <a:rPr lang="en-GB" sz="900" kern="100" dirty="0">
                          <a:effectLst/>
                        </a:rPr>
                        <a:t>Year</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Revenue (£)</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Expenses (£)</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Net Profit (£)</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ROI</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Key Milestone</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extLst>
                  <a:ext uri="{0D108BD9-81ED-4DB2-BD59-A6C34878D82A}">
                    <a16:rowId xmlns:a16="http://schemas.microsoft.com/office/drawing/2014/main" val="1781616598"/>
                  </a:ext>
                </a:extLst>
              </a:tr>
              <a:tr h="162973">
                <a:tc>
                  <a:txBody>
                    <a:bodyPr/>
                    <a:lstStyle/>
                    <a:p>
                      <a:pPr>
                        <a:lnSpc>
                          <a:spcPct val="115000"/>
                        </a:lnSpc>
                        <a:spcAft>
                          <a:spcPts val="800"/>
                        </a:spcAft>
                      </a:pPr>
                      <a:r>
                        <a:rPr lang="en-GB" sz="900" kern="100">
                          <a:effectLst/>
                        </a:rPr>
                        <a:t>Year 1</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500,000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2,000,000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-1,500,000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-75%</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MVP Development</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extLst>
                  <a:ext uri="{0D108BD9-81ED-4DB2-BD59-A6C34878D82A}">
                    <a16:rowId xmlns:a16="http://schemas.microsoft.com/office/drawing/2014/main" val="870088547"/>
                  </a:ext>
                </a:extLst>
              </a:tr>
              <a:tr h="162973">
                <a:tc>
                  <a:txBody>
                    <a:bodyPr/>
                    <a:lstStyle/>
                    <a:p>
                      <a:pPr>
                        <a:lnSpc>
                          <a:spcPct val="115000"/>
                        </a:lnSpc>
                        <a:spcAft>
                          <a:spcPts val="800"/>
                        </a:spcAft>
                      </a:pPr>
                      <a:r>
                        <a:rPr lang="en-GB" sz="900" kern="100">
                          <a:effectLst/>
                        </a:rPr>
                        <a:t>Year 2</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1,500,000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2,000,000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-500,000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-25%</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Pilot Projects</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extLst>
                  <a:ext uri="{0D108BD9-81ED-4DB2-BD59-A6C34878D82A}">
                    <a16:rowId xmlns:a16="http://schemas.microsoft.com/office/drawing/2014/main" val="2104248029"/>
                  </a:ext>
                </a:extLst>
              </a:tr>
              <a:tr h="162973">
                <a:tc>
                  <a:txBody>
                    <a:bodyPr/>
                    <a:lstStyle/>
                    <a:p>
                      <a:pPr>
                        <a:lnSpc>
                          <a:spcPct val="115000"/>
                        </a:lnSpc>
                        <a:spcAft>
                          <a:spcPts val="800"/>
                        </a:spcAft>
                      </a:pPr>
                      <a:r>
                        <a:rPr lang="en-GB" sz="900" kern="100">
                          <a:effectLst/>
                        </a:rPr>
                        <a:t>Year 3</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4,000,000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1,600,000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2,400,000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150%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dirty="0">
                          <a:effectLst/>
                        </a:rPr>
                        <a:t>Commercial Launch</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extLst>
                  <a:ext uri="{0D108BD9-81ED-4DB2-BD59-A6C34878D82A}">
                    <a16:rowId xmlns:a16="http://schemas.microsoft.com/office/drawing/2014/main" val="2025025310"/>
                  </a:ext>
                </a:extLst>
              </a:tr>
            </a:tbl>
          </a:graphicData>
        </a:graphic>
      </p:graphicFrame>
      <p:graphicFrame>
        <p:nvGraphicFramePr>
          <p:cNvPr id="3" name="Table 2">
            <a:extLst>
              <a:ext uri="{FF2B5EF4-FFF2-40B4-BE49-F238E27FC236}">
                <a16:creationId xmlns:a16="http://schemas.microsoft.com/office/drawing/2014/main" id="{463B0B95-8F32-6CCE-9EBF-7EC2FC6E57BE}"/>
              </a:ext>
            </a:extLst>
          </p:cNvPr>
          <p:cNvGraphicFramePr>
            <a:graphicFrameLocks noGrp="1"/>
          </p:cNvGraphicFramePr>
          <p:nvPr/>
        </p:nvGraphicFramePr>
        <p:xfrm>
          <a:off x="294554" y="2864229"/>
          <a:ext cx="8424050" cy="814865"/>
        </p:xfrm>
        <a:graphic>
          <a:graphicData uri="http://schemas.openxmlformats.org/drawingml/2006/table">
            <a:tbl>
              <a:tblPr firstRow="1" firstCol="1" bandRow="1">
                <a:tableStyleId>{5C22544A-7EE6-4342-B048-85BDC9FD1C3A}</a:tableStyleId>
              </a:tblPr>
              <a:tblGrid>
                <a:gridCol w="4212025">
                  <a:extLst>
                    <a:ext uri="{9D8B030D-6E8A-4147-A177-3AD203B41FA5}">
                      <a16:colId xmlns:a16="http://schemas.microsoft.com/office/drawing/2014/main" val="1784113515"/>
                    </a:ext>
                  </a:extLst>
                </a:gridCol>
                <a:gridCol w="4212025">
                  <a:extLst>
                    <a:ext uri="{9D8B030D-6E8A-4147-A177-3AD203B41FA5}">
                      <a16:colId xmlns:a16="http://schemas.microsoft.com/office/drawing/2014/main" val="3369341858"/>
                    </a:ext>
                  </a:extLst>
                </a:gridCol>
              </a:tblGrid>
              <a:tr h="162973">
                <a:tc>
                  <a:txBody>
                    <a:bodyPr/>
                    <a:lstStyle/>
                    <a:p>
                      <a:pPr>
                        <a:lnSpc>
                          <a:spcPct val="115000"/>
                        </a:lnSpc>
                        <a:spcAft>
                          <a:spcPts val="800"/>
                        </a:spcAft>
                      </a:pPr>
                      <a:r>
                        <a:rPr lang="en-GB" sz="900" kern="100" dirty="0">
                          <a:effectLst/>
                        </a:rPr>
                        <a:t>Assumption</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Details</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extLst>
                  <a:ext uri="{0D108BD9-81ED-4DB2-BD59-A6C34878D82A}">
                    <a16:rowId xmlns:a16="http://schemas.microsoft.com/office/drawing/2014/main" val="3013423831"/>
                  </a:ext>
                </a:extLst>
              </a:tr>
              <a:tr h="162973">
                <a:tc>
                  <a:txBody>
                    <a:bodyPr/>
                    <a:lstStyle/>
                    <a:p>
                      <a:pPr>
                        <a:lnSpc>
                          <a:spcPct val="115000"/>
                        </a:lnSpc>
                        <a:spcAft>
                          <a:spcPts val="800"/>
                        </a:spcAft>
                      </a:pPr>
                      <a:r>
                        <a:rPr lang="en-GB" sz="900" kern="100">
                          <a:effectLst/>
                        </a:rPr>
                        <a:t>Initial User Base</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50 clients in Year 1</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extLst>
                  <a:ext uri="{0D108BD9-81ED-4DB2-BD59-A6C34878D82A}">
                    <a16:rowId xmlns:a16="http://schemas.microsoft.com/office/drawing/2014/main" val="1925196237"/>
                  </a:ext>
                </a:extLst>
              </a:tr>
              <a:tr h="162973">
                <a:tc>
                  <a:txBody>
                    <a:bodyPr/>
                    <a:lstStyle/>
                    <a:p>
                      <a:pPr>
                        <a:lnSpc>
                          <a:spcPct val="115000"/>
                        </a:lnSpc>
                        <a:spcAft>
                          <a:spcPts val="800"/>
                        </a:spcAft>
                      </a:pPr>
                      <a:r>
                        <a:rPr lang="en-GB" sz="900" kern="100">
                          <a:effectLst/>
                        </a:rPr>
                        <a:t>Annual Growth Rate</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50% growth per year</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extLst>
                  <a:ext uri="{0D108BD9-81ED-4DB2-BD59-A6C34878D82A}">
                    <a16:rowId xmlns:a16="http://schemas.microsoft.com/office/drawing/2014/main" val="3802499862"/>
                  </a:ext>
                </a:extLst>
              </a:tr>
              <a:tr h="162973">
                <a:tc>
                  <a:txBody>
                    <a:bodyPr/>
                    <a:lstStyle/>
                    <a:p>
                      <a:pPr>
                        <a:lnSpc>
                          <a:spcPct val="115000"/>
                        </a:lnSpc>
                        <a:spcAft>
                          <a:spcPts val="800"/>
                        </a:spcAft>
                      </a:pPr>
                      <a:r>
                        <a:rPr lang="en-GB" sz="900" kern="100">
                          <a:effectLst/>
                        </a:rPr>
                        <a:t>Average Subscription Price</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£20,000 per year</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extLst>
                  <a:ext uri="{0D108BD9-81ED-4DB2-BD59-A6C34878D82A}">
                    <a16:rowId xmlns:a16="http://schemas.microsoft.com/office/drawing/2014/main" val="2117096935"/>
                  </a:ext>
                </a:extLst>
              </a:tr>
              <a:tr h="162973">
                <a:tc>
                  <a:txBody>
                    <a:bodyPr/>
                    <a:lstStyle/>
                    <a:p>
                      <a:pPr>
                        <a:lnSpc>
                          <a:spcPct val="115000"/>
                        </a:lnSpc>
                        <a:spcAft>
                          <a:spcPts val="800"/>
                        </a:spcAft>
                      </a:pPr>
                      <a:r>
                        <a:rPr lang="en-GB" sz="900" kern="100">
                          <a:effectLst/>
                        </a:rPr>
                        <a:t>Carbon Offset Transactions</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dirty="0">
                          <a:effectLst/>
                        </a:rPr>
                        <a:t>£1 million by Year 3</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extLst>
                  <a:ext uri="{0D108BD9-81ED-4DB2-BD59-A6C34878D82A}">
                    <a16:rowId xmlns:a16="http://schemas.microsoft.com/office/drawing/2014/main" val="4108981476"/>
                  </a:ext>
                </a:extLst>
              </a:tr>
            </a:tbl>
          </a:graphicData>
        </a:graphic>
      </p:graphicFrame>
      <p:graphicFrame>
        <p:nvGraphicFramePr>
          <p:cNvPr id="4" name="Table 3">
            <a:extLst>
              <a:ext uri="{FF2B5EF4-FFF2-40B4-BE49-F238E27FC236}">
                <a16:creationId xmlns:a16="http://schemas.microsoft.com/office/drawing/2014/main" id="{2F74EED9-CD18-A7C5-DBCE-F3D9822AB639}"/>
              </a:ext>
            </a:extLst>
          </p:cNvPr>
          <p:cNvGraphicFramePr>
            <a:graphicFrameLocks noGrp="1"/>
          </p:cNvGraphicFramePr>
          <p:nvPr/>
        </p:nvGraphicFramePr>
        <p:xfrm>
          <a:off x="347310" y="4150967"/>
          <a:ext cx="8371296" cy="651892"/>
        </p:xfrm>
        <a:graphic>
          <a:graphicData uri="http://schemas.openxmlformats.org/drawingml/2006/table">
            <a:tbl>
              <a:tblPr firstRow="1" firstCol="1" bandRow="1">
                <a:tableStyleId>{5C22544A-7EE6-4342-B048-85BDC9FD1C3A}</a:tableStyleId>
              </a:tblPr>
              <a:tblGrid>
                <a:gridCol w="1653461">
                  <a:extLst>
                    <a:ext uri="{9D8B030D-6E8A-4147-A177-3AD203B41FA5}">
                      <a16:colId xmlns:a16="http://schemas.microsoft.com/office/drawing/2014/main" val="2120778101"/>
                    </a:ext>
                  </a:extLst>
                </a:gridCol>
                <a:gridCol w="2532187">
                  <a:extLst>
                    <a:ext uri="{9D8B030D-6E8A-4147-A177-3AD203B41FA5}">
                      <a16:colId xmlns:a16="http://schemas.microsoft.com/office/drawing/2014/main" val="3223107154"/>
                    </a:ext>
                  </a:extLst>
                </a:gridCol>
                <a:gridCol w="2092824">
                  <a:extLst>
                    <a:ext uri="{9D8B030D-6E8A-4147-A177-3AD203B41FA5}">
                      <a16:colId xmlns:a16="http://schemas.microsoft.com/office/drawing/2014/main" val="270651854"/>
                    </a:ext>
                  </a:extLst>
                </a:gridCol>
                <a:gridCol w="2092824">
                  <a:extLst>
                    <a:ext uri="{9D8B030D-6E8A-4147-A177-3AD203B41FA5}">
                      <a16:colId xmlns:a16="http://schemas.microsoft.com/office/drawing/2014/main" val="1804720379"/>
                    </a:ext>
                  </a:extLst>
                </a:gridCol>
              </a:tblGrid>
              <a:tr h="162973">
                <a:tc>
                  <a:txBody>
                    <a:bodyPr/>
                    <a:lstStyle/>
                    <a:p>
                      <a:pPr>
                        <a:lnSpc>
                          <a:spcPct val="115000"/>
                        </a:lnSpc>
                        <a:spcAft>
                          <a:spcPts val="800"/>
                        </a:spcAft>
                      </a:pPr>
                      <a:r>
                        <a:rPr lang="en-GB" sz="900" kern="100" dirty="0">
                          <a:effectLst/>
                        </a:rPr>
                        <a:t>Scenario</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dirty="0">
                          <a:effectLst/>
                        </a:rPr>
                        <a:t>Revenue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Expenses (£)</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Net Profit (£)</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extLst>
                  <a:ext uri="{0D108BD9-81ED-4DB2-BD59-A6C34878D82A}">
                    <a16:rowId xmlns:a16="http://schemas.microsoft.com/office/drawing/2014/main" val="1159915255"/>
                  </a:ext>
                </a:extLst>
              </a:tr>
              <a:tr h="162973">
                <a:tc>
                  <a:txBody>
                    <a:bodyPr/>
                    <a:lstStyle/>
                    <a:p>
                      <a:pPr>
                        <a:lnSpc>
                          <a:spcPct val="115000"/>
                        </a:lnSpc>
                        <a:spcAft>
                          <a:spcPts val="800"/>
                        </a:spcAft>
                      </a:pPr>
                      <a:r>
                        <a:rPr lang="en-GB" sz="900" kern="100">
                          <a:effectLst/>
                        </a:rPr>
                        <a:t>Best Case</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5,000,000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1,400,000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3,600,000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extLst>
                  <a:ext uri="{0D108BD9-81ED-4DB2-BD59-A6C34878D82A}">
                    <a16:rowId xmlns:a16="http://schemas.microsoft.com/office/drawing/2014/main" val="807457341"/>
                  </a:ext>
                </a:extLst>
              </a:tr>
              <a:tr h="162973">
                <a:tc>
                  <a:txBody>
                    <a:bodyPr/>
                    <a:lstStyle/>
                    <a:p>
                      <a:pPr>
                        <a:lnSpc>
                          <a:spcPct val="115000"/>
                        </a:lnSpc>
                        <a:spcAft>
                          <a:spcPts val="800"/>
                        </a:spcAft>
                      </a:pPr>
                      <a:r>
                        <a:rPr lang="en-GB" sz="900" kern="100">
                          <a:effectLst/>
                        </a:rPr>
                        <a:t>Average Case</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4,000,000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1,600,000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2,400,000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extLst>
                  <a:ext uri="{0D108BD9-81ED-4DB2-BD59-A6C34878D82A}">
                    <a16:rowId xmlns:a16="http://schemas.microsoft.com/office/drawing/2014/main" val="391816733"/>
                  </a:ext>
                </a:extLst>
              </a:tr>
              <a:tr h="162973">
                <a:tc>
                  <a:txBody>
                    <a:bodyPr/>
                    <a:lstStyle/>
                    <a:p>
                      <a:pPr>
                        <a:lnSpc>
                          <a:spcPct val="115000"/>
                        </a:lnSpc>
                        <a:spcAft>
                          <a:spcPts val="800"/>
                        </a:spcAft>
                      </a:pPr>
                      <a:r>
                        <a:rPr lang="en-GB" sz="900" kern="100">
                          <a:effectLst/>
                        </a:rPr>
                        <a:t>Worst Case</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dirty="0">
                          <a:effectLst/>
                        </a:rPr>
                        <a:t>2,500,000</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a:effectLst/>
                        </a:rPr>
                        <a:t>1,800,000</a:t>
                      </a:r>
                      <a:endParaRPr lang="en-GB" sz="900" kern="10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tc>
                  <a:txBody>
                    <a:bodyPr/>
                    <a:lstStyle/>
                    <a:p>
                      <a:pPr>
                        <a:lnSpc>
                          <a:spcPct val="115000"/>
                        </a:lnSpc>
                        <a:spcAft>
                          <a:spcPts val="800"/>
                        </a:spcAft>
                      </a:pPr>
                      <a:r>
                        <a:rPr lang="en-GB" sz="900" kern="100" dirty="0">
                          <a:effectLst/>
                        </a:rPr>
                        <a:t>700,000</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144" marR="7144" marT="7144" marB="7144" anchor="ctr"/>
                </a:tc>
                <a:extLst>
                  <a:ext uri="{0D108BD9-81ED-4DB2-BD59-A6C34878D82A}">
                    <a16:rowId xmlns:a16="http://schemas.microsoft.com/office/drawing/2014/main" val="3261786088"/>
                  </a:ext>
                </a:extLst>
              </a:tr>
            </a:tbl>
          </a:graphicData>
        </a:graphic>
      </p:graphicFrame>
      <p:sp>
        <p:nvSpPr>
          <p:cNvPr id="5" name="Rectangle 1">
            <a:extLst>
              <a:ext uri="{FF2B5EF4-FFF2-40B4-BE49-F238E27FC236}">
                <a16:creationId xmlns:a16="http://schemas.microsoft.com/office/drawing/2014/main" id="{87AFD134-EB5B-6290-5836-A899D1D88B58}"/>
              </a:ext>
            </a:extLst>
          </p:cNvPr>
          <p:cNvSpPr>
            <a:spLocks noChangeArrowheads="1"/>
          </p:cNvSpPr>
          <p:nvPr/>
        </p:nvSpPr>
        <p:spPr bwMode="auto">
          <a:xfrm>
            <a:off x="248685" y="2053646"/>
            <a:ext cx="4527843"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r>
              <a:rPr lang="en-GB" altLang="en-US" sz="900" b="1" dirty="0">
                <a:solidFill>
                  <a:schemeClr val="tx1"/>
                </a:solidFill>
                <a:latin typeface="Ubuntu" panose="020B0504030602030204" pitchFamily="34" charset="0"/>
                <a:ea typeface="Aptos" panose="020B0004020202020204" pitchFamily="34" charset="0"/>
                <a:cs typeface="Times New Roman" panose="02020603050405020304" pitchFamily="18" charset="0"/>
              </a:rPr>
              <a:t>Key Milestones:</a:t>
            </a:r>
            <a:endParaRPr lang="en-GB" altLang="en-US" sz="600" dirty="0">
              <a:solidFill>
                <a:schemeClr val="tx1"/>
              </a:solidFill>
              <a:latin typeface="Ubuntu" panose="020B0504030602030204" pitchFamily="34" charset="0"/>
            </a:endParaRPr>
          </a:p>
          <a:p>
            <a:pPr marL="128588" indent="-128588" defTabSz="685800" eaLnBrk="0" fontAlgn="base" hangingPunct="0">
              <a:spcBef>
                <a:spcPct val="0"/>
              </a:spcBef>
              <a:spcAft>
                <a:spcPct val="0"/>
              </a:spcAft>
              <a:buClrTx/>
              <a:buFont typeface="Arial" panose="020B0604020202020204" pitchFamily="34" charset="0"/>
              <a:buChar char="•"/>
            </a:pPr>
            <a:r>
              <a:rPr lang="en-GB" altLang="en-US" sz="900" b="1" dirty="0">
                <a:solidFill>
                  <a:schemeClr val="tx1"/>
                </a:solidFill>
                <a:latin typeface="Ubuntu" panose="020B0504030602030204" pitchFamily="34" charset="0"/>
                <a:ea typeface="Aptos" panose="020B0004020202020204" pitchFamily="34" charset="0"/>
                <a:cs typeface="Times New Roman" panose="02020603050405020304" pitchFamily="18" charset="0"/>
              </a:rPr>
              <a:t>Year 1:</a:t>
            </a:r>
            <a:r>
              <a:rPr lang="en-GB" altLang="en-US" sz="900" dirty="0">
                <a:solidFill>
                  <a:schemeClr val="tx1"/>
                </a:solidFill>
                <a:latin typeface="Ubuntu" panose="020B0504030602030204" pitchFamily="34" charset="0"/>
                <a:ea typeface="Aptos" panose="020B0004020202020204" pitchFamily="34" charset="0"/>
                <a:cs typeface="Times New Roman" panose="02020603050405020304" pitchFamily="18" charset="0"/>
              </a:rPr>
              <a:t> Launch MVP, establish pilot partnerships, secure early adopters.</a:t>
            </a:r>
          </a:p>
          <a:p>
            <a:pPr marL="128588" indent="-128588" defTabSz="685800" eaLnBrk="0" fontAlgn="base" hangingPunct="0">
              <a:spcBef>
                <a:spcPct val="0"/>
              </a:spcBef>
              <a:spcAft>
                <a:spcPct val="0"/>
              </a:spcAft>
              <a:buClrTx/>
              <a:buFont typeface="Arial" panose="020B0604020202020204" pitchFamily="34" charset="0"/>
              <a:buChar char="•"/>
            </a:pPr>
            <a:r>
              <a:rPr lang="en-GB" altLang="en-US" sz="900" b="1" dirty="0">
                <a:solidFill>
                  <a:schemeClr val="tx1"/>
                </a:solidFill>
                <a:latin typeface="Ubuntu" panose="020B0504030602030204" pitchFamily="34" charset="0"/>
                <a:ea typeface="Aptos" panose="020B0004020202020204" pitchFamily="34" charset="0"/>
                <a:cs typeface="Times New Roman" panose="02020603050405020304" pitchFamily="18" charset="0"/>
              </a:rPr>
              <a:t>Year 2:</a:t>
            </a:r>
            <a:r>
              <a:rPr lang="en-GB" altLang="en-US" sz="900" dirty="0">
                <a:solidFill>
                  <a:schemeClr val="tx1"/>
                </a:solidFill>
                <a:latin typeface="Ubuntu" panose="020B0504030602030204" pitchFamily="34" charset="0"/>
                <a:ea typeface="Aptos" panose="020B0004020202020204" pitchFamily="34" charset="0"/>
                <a:cs typeface="Times New Roman" panose="02020603050405020304" pitchFamily="18" charset="0"/>
              </a:rPr>
              <a:t> Expand pilot programs, refine product offerings, strengthen partnerships.</a:t>
            </a:r>
          </a:p>
          <a:p>
            <a:pPr marL="128588" indent="-128588" defTabSz="685800" eaLnBrk="0" fontAlgn="base" hangingPunct="0">
              <a:spcBef>
                <a:spcPct val="0"/>
              </a:spcBef>
              <a:spcAft>
                <a:spcPct val="0"/>
              </a:spcAft>
              <a:buClrTx/>
              <a:buFont typeface="Arial" panose="020B0604020202020204" pitchFamily="34" charset="0"/>
              <a:buChar char="•"/>
            </a:pPr>
            <a:r>
              <a:rPr lang="en-GB" altLang="en-US" sz="900" b="1" dirty="0">
                <a:solidFill>
                  <a:schemeClr val="tx1"/>
                </a:solidFill>
                <a:latin typeface="Ubuntu" panose="020B0504030602030204" pitchFamily="34" charset="0"/>
                <a:ea typeface="Aptos" panose="020B0004020202020204" pitchFamily="34" charset="0"/>
                <a:cs typeface="Times New Roman" panose="02020603050405020304" pitchFamily="18" charset="0"/>
              </a:rPr>
              <a:t>Year 3:</a:t>
            </a:r>
            <a:r>
              <a:rPr lang="en-GB" altLang="en-US" sz="900" dirty="0">
                <a:solidFill>
                  <a:schemeClr val="tx1"/>
                </a:solidFill>
                <a:latin typeface="Ubuntu" panose="020B0504030602030204" pitchFamily="34" charset="0"/>
                <a:ea typeface="Aptos" panose="020B0004020202020204" pitchFamily="34" charset="0"/>
                <a:cs typeface="Times New Roman" panose="02020603050405020304" pitchFamily="18" charset="0"/>
              </a:rPr>
              <a:t> Commercial launch, scale operations, achieve profitability.</a:t>
            </a:r>
            <a:endParaRPr lang="en-GB" altLang="en-US" sz="600" dirty="0">
              <a:solidFill>
                <a:schemeClr val="tx1"/>
              </a:solidFill>
              <a:latin typeface="Ubuntu" panose="020B0504030602030204" pitchFamily="34" charset="0"/>
            </a:endParaRPr>
          </a:p>
          <a:p>
            <a:pPr defTabSz="685800" eaLnBrk="0" fontAlgn="base" hangingPunct="0">
              <a:spcBef>
                <a:spcPct val="0"/>
              </a:spcBef>
              <a:spcAft>
                <a:spcPct val="0"/>
              </a:spcAft>
              <a:buClrTx/>
            </a:pPr>
            <a:r>
              <a:rPr lang="en-GB" altLang="en-US" sz="900" b="1" dirty="0">
                <a:solidFill>
                  <a:schemeClr val="tx1"/>
                </a:solidFill>
                <a:latin typeface="Ubuntu" panose="020B0504030602030204" pitchFamily="34" charset="0"/>
                <a:ea typeface="Aptos" panose="020B0004020202020204" pitchFamily="34" charset="0"/>
                <a:cs typeface="Times New Roman" panose="02020603050405020304" pitchFamily="18" charset="0"/>
              </a:rPr>
              <a:t>Assumptions Behind Projections:</a:t>
            </a:r>
            <a:endParaRPr lang="en-GB" altLang="en-US" sz="600" dirty="0">
              <a:solidFill>
                <a:schemeClr val="tx1"/>
              </a:solidFill>
              <a:latin typeface="Ubuntu" panose="020B0504030602030204" pitchFamily="34" charset="0"/>
            </a:endParaRPr>
          </a:p>
        </p:txBody>
      </p:sp>
      <p:sp>
        <p:nvSpPr>
          <p:cNvPr id="6" name="Text Placeholder 6">
            <a:extLst>
              <a:ext uri="{FF2B5EF4-FFF2-40B4-BE49-F238E27FC236}">
                <a16:creationId xmlns:a16="http://schemas.microsoft.com/office/drawing/2014/main" id="{EBAE37C1-C5F7-271E-8315-8BDAA1AE447C}"/>
              </a:ext>
            </a:extLst>
          </p:cNvPr>
          <p:cNvSpPr txBox="1">
            <a:spLocks/>
          </p:cNvSpPr>
          <p:nvPr/>
        </p:nvSpPr>
        <p:spPr>
          <a:xfrm>
            <a:off x="194168" y="997087"/>
            <a:ext cx="2077427" cy="251189"/>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00" b="1" dirty="0">
                <a:latin typeface="Ubuntu" panose="020B0504030602030204" pitchFamily="34" charset="0"/>
              </a:rPr>
              <a:t>3-Year Financial Projections Table</a:t>
            </a:r>
            <a:endParaRPr lang="en-GB" sz="900" dirty="0">
              <a:latin typeface="Ubuntu" panose="020B0504030602030204" pitchFamily="34" charset="0"/>
            </a:endParaRPr>
          </a:p>
          <a:p>
            <a:pPr marL="0" indent="0">
              <a:buNone/>
            </a:pPr>
            <a:endParaRPr lang="en-GB" sz="900" b="1" dirty="0">
              <a:solidFill>
                <a:schemeClr val="accent1"/>
              </a:solidFill>
              <a:latin typeface="Ubuntu" panose="020B0504030602030204" pitchFamily="34" charset="0"/>
            </a:endParaRPr>
          </a:p>
        </p:txBody>
      </p:sp>
      <p:pic>
        <p:nvPicPr>
          <p:cNvPr id="11" name="Picture 10" descr="A red sign with white text&#10;&#10;Description automatically generated">
            <a:extLst>
              <a:ext uri="{FF2B5EF4-FFF2-40B4-BE49-F238E27FC236}">
                <a16:creationId xmlns:a16="http://schemas.microsoft.com/office/drawing/2014/main" id="{8D7D2116-B4BF-4BDF-4740-BD2F44402C03}"/>
              </a:ext>
            </a:extLst>
          </p:cNvPr>
          <p:cNvPicPr>
            <a:picLocks noChangeAspect="1"/>
          </p:cNvPicPr>
          <p:nvPr/>
        </p:nvPicPr>
        <p:blipFill>
          <a:blip r:embed="rId3"/>
          <a:stretch>
            <a:fillRect/>
          </a:stretch>
        </p:blipFill>
        <p:spPr>
          <a:xfrm>
            <a:off x="7360172" y="277257"/>
            <a:ext cx="1484026" cy="539444"/>
          </a:xfrm>
          <a:prstGeom prst="rect">
            <a:avLst/>
          </a:prstGeom>
        </p:spPr>
      </p:pic>
    </p:spTree>
    <p:extLst>
      <p:ext uri="{BB962C8B-B14F-4D97-AF65-F5344CB8AC3E}">
        <p14:creationId xmlns:p14="http://schemas.microsoft.com/office/powerpoint/2010/main" val="969718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E26555F8-4A8C-719E-5069-66C091A5934E}"/>
            </a:ext>
          </a:extLst>
        </p:cNvPr>
        <p:cNvGrpSpPr/>
        <p:nvPr/>
      </p:nvGrpSpPr>
      <p:grpSpPr>
        <a:xfrm>
          <a:off x="0" y="0"/>
          <a:ext cx="0" cy="0"/>
          <a:chOff x="0" y="0"/>
          <a:chExt cx="0" cy="0"/>
        </a:xfrm>
      </p:grpSpPr>
      <p:sp>
        <p:nvSpPr>
          <p:cNvPr id="421" name="Google Shape;421;p31">
            <a:extLst>
              <a:ext uri="{FF2B5EF4-FFF2-40B4-BE49-F238E27FC236}">
                <a16:creationId xmlns:a16="http://schemas.microsoft.com/office/drawing/2014/main" id="{7539E185-71C4-1FF4-E0C9-0835274080AB}"/>
              </a:ext>
            </a:extLst>
          </p:cNvPr>
          <p:cNvSpPr txBox="1">
            <a:spLocks noGrp="1"/>
          </p:cNvSpPr>
          <p:nvPr>
            <p:ph type="title"/>
          </p:nvPr>
        </p:nvSpPr>
        <p:spPr>
          <a:xfrm>
            <a:off x="413422" y="114194"/>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Investor Value Preposition</a:t>
            </a:r>
            <a:endParaRPr dirty="0"/>
          </a:p>
        </p:txBody>
      </p:sp>
      <p:sp>
        <p:nvSpPr>
          <p:cNvPr id="6" name="Rectangle 18">
            <a:extLst>
              <a:ext uri="{FF2B5EF4-FFF2-40B4-BE49-F238E27FC236}">
                <a16:creationId xmlns:a16="http://schemas.microsoft.com/office/drawing/2014/main" id="{B5747B21-85B4-7320-082B-DA494BAC992C}"/>
              </a:ext>
            </a:extLst>
          </p:cNvPr>
          <p:cNvSpPr/>
          <p:nvPr/>
        </p:nvSpPr>
        <p:spPr>
          <a:xfrm>
            <a:off x="622093" y="1046717"/>
            <a:ext cx="8381022" cy="3471207"/>
          </a:xfrm>
          <a:prstGeom prst="rect">
            <a:avLst/>
          </a:prstGeom>
        </p:spPr>
        <p:txBody>
          <a:bodyPr wrap="square">
            <a:spAutoFit/>
          </a:bodyPr>
          <a:lstStyle/>
          <a:p>
            <a:endParaRPr lang="en-GB" sz="1200" dirty="0">
              <a:latin typeface="Ubuntu" panose="020B0504030602030204" pitchFamily="34" charset="0"/>
            </a:endParaRPr>
          </a:p>
          <a:p>
            <a:pPr lvl="0">
              <a:lnSpc>
                <a:spcPct val="115000"/>
              </a:lnSpc>
              <a:spcAft>
                <a:spcPts val="800"/>
              </a:spcAft>
              <a:buSzPts val="1000"/>
              <a:tabLst>
                <a:tab pos="457200" algn="l"/>
              </a:tabLs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 Market Demand:</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The global smart energy market is projected to grow to </a:t>
            </a:r>
            <a:r>
              <a:rPr lang="en-GB" sz="1800" b="1" kern="100" dirty="0">
                <a:latin typeface="Aptos" panose="020B0004020202020204" pitchFamily="34" charset="0"/>
                <a:ea typeface="Aptos" panose="020B0004020202020204" pitchFamily="34" charset="0"/>
                <a:cs typeface="Times New Roman" panose="02020603050405020304" pitchFamily="18" charset="0"/>
              </a:rPr>
              <a:t>£6.8</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 by 2030</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pPr lvl="0">
              <a:lnSpc>
                <a:spcPct val="115000"/>
              </a:lnSpc>
              <a:spcAft>
                <a:spcPts val="800"/>
              </a:spcAft>
              <a:buSzPts val="1000"/>
              <a:tabLst>
                <a:tab pos="457200" algn="l"/>
              </a:tabLs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Scalability:</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SEOP’s AI-driven platform can expand across multiple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regions and industries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pPr lvl="0">
              <a:lnSpc>
                <a:spcPct val="115000"/>
              </a:lnSpc>
              <a:spcAft>
                <a:spcPts val="800"/>
              </a:spcAft>
              <a:buSzPts val="1000"/>
              <a:tabLst>
                <a:tab pos="457200" algn="l"/>
              </a:tabLs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Competitive Edge: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Unlike competitors, SEOP leverages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knowledge graphs &amp; AI-powered optimization</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pPr lvl="0">
              <a:lnSpc>
                <a:spcPct val="115000"/>
              </a:lnSpc>
              <a:spcAft>
                <a:spcPts val="800"/>
              </a:spcAft>
              <a:buSzPts val="1000"/>
              <a:tabLst>
                <a:tab pos="4572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b="1" dirty="0">
                <a:effectLst/>
                <a:latin typeface="Aptos" panose="020B0004020202020204" pitchFamily="34" charset="0"/>
                <a:ea typeface="Aptos" panose="020B0004020202020204" pitchFamily="34" charset="0"/>
                <a:cs typeface="Times New Roman" panose="02020603050405020304" pitchFamily="18" charset="0"/>
              </a:rPr>
              <a:t>Exit Potential:</a:t>
            </a:r>
            <a:r>
              <a:rPr lang="en-GB" sz="1800" dirty="0">
                <a:effectLst/>
                <a:latin typeface="Aptos" panose="020B0004020202020204" pitchFamily="34" charset="0"/>
                <a:ea typeface="Aptos" panose="020B0004020202020204" pitchFamily="34" charset="0"/>
                <a:cs typeface="Times New Roman" panose="02020603050405020304" pitchFamily="18" charset="0"/>
              </a:rPr>
              <a:t> Potential acquisition by </a:t>
            </a:r>
            <a:r>
              <a:rPr lang="en-GB" sz="1800" b="1" dirty="0">
                <a:effectLst/>
                <a:latin typeface="Aptos" panose="020B0004020202020204" pitchFamily="34" charset="0"/>
                <a:ea typeface="Aptos" panose="020B0004020202020204" pitchFamily="34" charset="0"/>
                <a:cs typeface="Times New Roman" panose="02020603050405020304" pitchFamily="18" charset="0"/>
              </a:rPr>
              <a:t>utilities, smart meter companies, or tech giants</a:t>
            </a:r>
            <a:endParaRPr lang="en-GB" sz="1200" dirty="0">
              <a:latin typeface="Ubuntu" panose="020B0504030602030204" pitchFamily="34" charset="0"/>
            </a:endParaRPr>
          </a:p>
        </p:txBody>
      </p:sp>
      <p:pic>
        <p:nvPicPr>
          <p:cNvPr id="7" name="Picture 6" descr="A red sign with white text&#10;&#10;Description automatically generated">
            <a:extLst>
              <a:ext uri="{FF2B5EF4-FFF2-40B4-BE49-F238E27FC236}">
                <a16:creationId xmlns:a16="http://schemas.microsoft.com/office/drawing/2014/main" id="{1FF53BEF-501C-1873-5AD2-B26A0EE16CA0}"/>
              </a:ext>
            </a:extLst>
          </p:cNvPr>
          <p:cNvPicPr>
            <a:picLocks noChangeAspect="1"/>
          </p:cNvPicPr>
          <p:nvPr/>
        </p:nvPicPr>
        <p:blipFill>
          <a:blip r:embed="rId3"/>
          <a:stretch>
            <a:fillRect/>
          </a:stretch>
        </p:blipFill>
        <p:spPr>
          <a:xfrm>
            <a:off x="6932285" y="279108"/>
            <a:ext cx="1484026" cy="539444"/>
          </a:xfrm>
          <a:prstGeom prst="rect">
            <a:avLst/>
          </a:prstGeom>
        </p:spPr>
      </p:pic>
      <p:sp>
        <p:nvSpPr>
          <p:cNvPr id="8" name="Google Shape;636;p42">
            <a:extLst>
              <a:ext uri="{FF2B5EF4-FFF2-40B4-BE49-F238E27FC236}">
                <a16:creationId xmlns:a16="http://schemas.microsoft.com/office/drawing/2014/main" id="{E637EBE2-969C-C0AC-94E7-4598A08F6F83}"/>
              </a:ext>
            </a:extLst>
          </p:cNvPr>
          <p:cNvSpPr/>
          <p:nvPr/>
        </p:nvSpPr>
        <p:spPr>
          <a:xfrm>
            <a:off x="301083" y="1425297"/>
            <a:ext cx="288900" cy="288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3;p42">
            <a:extLst>
              <a:ext uri="{FF2B5EF4-FFF2-40B4-BE49-F238E27FC236}">
                <a16:creationId xmlns:a16="http://schemas.microsoft.com/office/drawing/2014/main" id="{7CD6624E-E00A-9778-DFF7-F1089427AAA1}"/>
              </a:ext>
            </a:extLst>
          </p:cNvPr>
          <p:cNvSpPr/>
          <p:nvPr/>
        </p:nvSpPr>
        <p:spPr>
          <a:xfrm>
            <a:off x="301083" y="2205068"/>
            <a:ext cx="288900" cy="28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44;p42">
            <a:extLst>
              <a:ext uri="{FF2B5EF4-FFF2-40B4-BE49-F238E27FC236}">
                <a16:creationId xmlns:a16="http://schemas.microsoft.com/office/drawing/2014/main" id="{53FDA177-4424-BBE0-50CD-0291F1164541}"/>
              </a:ext>
            </a:extLst>
          </p:cNvPr>
          <p:cNvSpPr/>
          <p:nvPr/>
        </p:nvSpPr>
        <p:spPr>
          <a:xfrm>
            <a:off x="268972" y="2882287"/>
            <a:ext cx="288900" cy="288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6;p42">
            <a:extLst>
              <a:ext uri="{FF2B5EF4-FFF2-40B4-BE49-F238E27FC236}">
                <a16:creationId xmlns:a16="http://schemas.microsoft.com/office/drawing/2014/main" id="{56A1E931-3394-8F34-D26F-FC2F21593E21}"/>
              </a:ext>
            </a:extLst>
          </p:cNvPr>
          <p:cNvSpPr/>
          <p:nvPr/>
        </p:nvSpPr>
        <p:spPr>
          <a:xfrm>
            <a:off x="268972" y="3947826"/>
            <a:ext cx="288900" cy="288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2084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2">
          <a:extLst>
            <a:ext uri="{FF2B5EF4-FFF2-40B4-BE49-F238E27FC236}">
              <a16:creationId xmlns:a16="http://schemas.microsoft.com/office/drawing/2014/main" id="{69899320-3101-5131-FFE5-59B0ECE65116}"/>
            </a:ext>
          </a:extLst>
        </p:cNvPr>
        <p:cNvGrpSpPr/>
        <p:nvPr/>
      </p:nvGrpSpPr>
      <p:grpSpPr>
        <a:xfrm>
          <a:off x="0" y="0"/>
          <a:ext cx="0" cy="0"/>
          <a:chOff x="0" y="0"/>
          <a:chExt cx="0" cy="0"/>
        </a:xfrm>
      </p:grpSpPr>
      <p:sp>
        <p:nvSpPr>
          <p:cNvPr id="413" name="Google Shape;413;p30">
            <a:extLst>
              <a:ext uri="{FF2B5EF4-FFF2-40B4-BE49-F238E27FC236}">
                <a16:creationId xmlns:a16="http://schemas.microsoft.com/office/drawing/2014/main" id="{B6548E2B-7EB4-5D4B-1022-A423845D526B}"/>
              </a:ext>
            </a:extLst>
          </p:cNvPr>
          <p:cNvSpPr txBox="1">
            <a:spLocks noGrp="1"/>
          </p:cNvSpPr>
          <p:nvPr>
            <p:ph type="title"/>
          </p:nvPr>
        </p:nvSpPr>
        <p:spPr>
          <a:xfrm>
            <a:off x="360709" y="201552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Product MVP</a:t>
            </a:r>
            <a:endParaRPr dirty="0"/>
          </a:p>
        </p:txBody>
      </p:sp>
      <p:sp>
        <p:nvSpPr>
          <p:cNvPr id="414" name="Google Shape;414;p30">
            <a:extLst>
              <a:ext uri="{FF2B5EF4-FFF2-40B4-BE49-F238E27FC236}">
                <a16:creationId xmlns:a16="http://schemas.microsoft.com/office/drawing/2014/main" id="{62A3F8DE-974F-675B-A495-F160BFFDE146}"/>
              </a:ext>
            </a:extLst>
          </p:cNvPr>
          <p:cNvSpPr txBox="1">
            <a:spLocks noGrp="1"/>
          </p:cNvSpPr>
          <p:nvPr>
            <p:ph type="title" idx="4294967295"/>
          </p:nvPr>
        </p:nvSpPr>
        <p:spPr>
          <a:xfrm>
            <a:off x="623037" y="1803841"/>
            <a:ext cx="1235075" cy="8413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bg2">
                    <a:lumMod val="75000"/>
                  </a:schemeClr>
                </a:solidFill>
              </a:rPr>
              <a:t>04</a:t>
            </a:r>
            <a:endParaRPr dirty="0">
              <a:solidFill>
                <a:schemeClr val="bg2">
                  <a:lumMod val="75000"/>
                </a:schemeClr>
              </a:solidFill>
            </a:endParaRPr>
          </a:p>
        </p:txBody>
      </p:sp>
      <p:pic>
        <p:nvPicPr>
          <p:cNvPr id="2" name="Picture 1" descr="A red sign with white text&#10;&#10;Description automatically generated">
            <a:extLst>
              <a:ext uri="{FF2B5EF4-FFF2-40B4-BE49-F238E27FC236}">
                <a16:creationId xmlns:a16="http://schemas.microsoft.com/office/drawing/2014/main" id="{72CDB22D-2609-7EFA-ED25-8799B6018EE2}"/>
              </a:ext>
            </a:extLst>
          </p:cNvPr>
          <p:cNvPicPr>
            <a:picLocks noChangeAspect="1"/>
          </p:cNvPicPr>
          <p:nvPr/>
        </p:nvPicPr>
        <p:blipFill>
          <a:blip r:embed="rId3"/>
          <a:stretch>
            <a:fillRect/>
          </a:stretch>
        </p:blipFill>
        <p:spPr>
          <a:xfrm>
            <a:off x="6775555" y="362687"/>
            <a:ext cx="1484026" cy="539444"/>
          </a:xfrm>
          <a:prstGeom prst="rect">
            <a:avLst/>
          </a:prstGeom>
        </p:spPr>
      </p:pic>
    </p:spTree>
    <p:extLst>
      <p:ext uri="{BB962C8B-B14F-4D97-AF65-F5344CB8AC3E}">
        <p14:creationId xmlns:p14="http://schemas.microsoft.com/office/powerpoint/2010/main" val="2411295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 Placeholder 1">
            <a:extLst>
              <a:ext uri="{FF2B5EF4-FFF2-40B4-BE49-F238E27FC236}">
                <a16:creationId xmlns:a16="http://schemas.microsoft.com/office/drawing/2014/main" id="{4CEDD1CA-DBEF-4764-85A9-2BC5602A1C56}"/>
              </a:ext>
            </a:extLst>
          </p:cNvPr>
          <p:cNvSpPr txBox="1">
            <a:spLocks/>
          </p:cNvSpPr>
          <p:nvPr/>
        </p:nvSpPr>
        <p:spPr>
          <a:xfrm>
            <a:off x="217170" y="106279"/>
            <a:ext cx="8709660" cy="543185"/>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625" b="1" dirty="0">
                <a:solidFill>
                  <a:schemeClr val="tx1"/>
                </a:solidFill>
                <a:latin typeface="Ubuntu" panose="020B0504030602030204" pitchFamily="34" charset="0"/>
              </a:rPr>
              <a:t>SEOP MVP  Core Areas </a:t>
            </a:r>
          </a:p>
        </p:txBody>
      </p:sp>
      <p:sp>
        <p:nvSpPr>
          <p:cNvPr id="2" name="Google Shape;423;p31">
            <a:extLst>
              <a:ext uri="{FF2B5EF4-FFF2-40B4-BE49-F238E27FC236}">
                <a16:creationId xmlns:a16="http://schemas.microsoft.com/office/drawing/2014/main" id="{790DB369-8D52-025D-AAFE-2CCB50F8F6AF}"/>
              </a:ext>
            </a:extLst>
          </p:cNvPr>
          <p:cNvSpPr txBox="1">
            <a:spLocks/>
          </p:cNvSpPr>
          <p:nvPr/>
        </p:nvSpPr>
        <p:spPr>
          <a:xfrm>
            <a:off x="133358" y="1432153"/>
            <a:ext cx="4215785" cy="340260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GB" dirty="0">
              <a:latin typeface="Ubuntu" panose="020B0504030602030204" pitchFamily="34" charset="0"/>
            </a:endParaRPr>
          </a:p>
          <a:p>
            <a:pPr>
              <a:buFont typeface="Arial" panose="020B0604020202020204" pitchFamily="34" charset="0"/>
              <a:buChar char="•"/>
            </a:pPr>
            <a:r>
              <a:rPr lang="en-GB" b="1" dirty="0">
                <a:latin typeface="Ubuntu" panose="020B0504030602030204" pitchFamily="34" charset="0"/>
              </a:rPr>
              <a:t>Purpose</a:t>
            </a:r>
            <a:r>
              <a:rPr lang="en-GB" dirty="0">
                <a:latin typeface="Ubuntu" panose="020B0504030602030204" pitchFamily="34" charset="0"/>
              </a:rPr>
              <a:t>: To map and correlate diverse energy variables (e.g., weather patterns, energy demand spikes, equipment efficiency, local grid constraints) into a unified, intelligent framework.</a:t>
            </a:r>
          </a:p>
          <a:p>
            <a:pPr>
              <a:buFont typeface="Arial" panose="020B0604020202020204" pitchFamily="34" charset="0"/>
              <a:buChar char="•"/>
            </a:pPr>
            <a:endParaRPr lang="en-GB" dirty="0">
              <a:latin typeface="Ubuntu" panose="020B0504030602030204" pitchFamily="34" charset="0"/>
            </a:endParaRPr>
          </a:p>
          <a:p>
            <a:pPr>
              <a:buFont typeface="Arial" panose="020B0604020202020204" pitchFamily="34" charset="0"/>
              <a:buChar char="•"/>
            </a:pPr>
            <a:r>
              <a:rPr lang="en-GB" b="1" dirty="0">
                <a:latin typeface="Ubuntu" panose="020B0504030602030204" pitchFamily="34" charset="0"/>
              </a:rPr>
              <a:t>Benefit</a:t>
            </a:r>
            <a:r>
              <a:rPr lang="en-GB" dirty="0">
                <a:latin typeface="Ubuntu" panose="020B0504030602030204" pitchFamily="34" charset="0"/>
              </a:rPr>
              <a:t>: Enables dynamic optimisation, scenario forecasting, and personalised energy strategies that go beyond static tariff-based models.</a:t>
            </a:r>
          </a:p>
          <a:p>
            <a:pPr>
              <a:buFont typeface="Arial" panose="020B0604020202020204" pitchFamily="34" charset="0"/>
              <a:buChar char="•"/>
            </a:pPr>
            <a:endParaRPr lang="en-GB" dirty="0">
              <a:latin typeface="Ubuntu" panose="020B0504030602030204" pitchFamily="34" charset="0"/>
            </a:endParaRPr>
          </a:p>
          <a:p>
            <a:pPr>
              <a:buFont typeface="Arial" panose="020B0604020202020204" pitchFamily="34" charset="0"/>
              <a:buChar char="•"/>
            </a:pPr>
            <a:r>
              <a:rPr lang="en-GB" b="1" dirty="0">
                <a:latin typeface="Ubuntu" panose="020B0504030602030204" pitchFamily="34" charset="0"/>
              </a:rPr>
              <a:t>Use Case</a:t>
            </a:r>
            <a:r>
              <a:rPr lang="en-GB" dirty="0">
                <a:latin typeface="Ubuntu" panose="020B0504030602030204" pitchFamily="34" charset="0"/>
              </a:rPr>
              <a:t>: Provide actionable insights on energy usage, optimise renewable and grid energy consumption, and improve overall system efficiency.</a:t>
            </a:r>
          </a:p>
          <a:p>
            <a:endParaRPr lang="en-GB" sz="1200" dirty="0">
              <a:latin typeface="Ubuntu" panose="020B0504030602030204" pitchFamily="34" charset="0"/>
            </a:endParaRPr>
          </a:p>
          <a:p>
            <a:endParaRPr lang="en-GB" sz="1200" dirty="0">
              <a:latin typeface="Ubuntu" panose="020B0504030602030204" pitchFamily="34" charset="0"/>
            </a:endParaRPr>
          </a:p>
          <a:p>
            <a:endParaRPr lang="en-GB" dirty="0"/>
          </a:p>
        </p:txBody>
      </p:sp>
      <p:sp>
        <p:nvSpPr>
          <p:cNvPr id="3" name="Rectangle 18">
            <a:extLst>
              <a:ext uri="{FF2B5EF4-FFF2-40B4-BE49-F238E27FC236}">
                <a16:creationId xmlns:a16="http://schemas.microsoft.com/office/drawing/2014/main" id="{EEBCE9E8-577A-B082-B658-96D1DB2587B6}"/>
              </a:ext>
            </a:extLst>
          </p:cNvPr>
          <p:cNvSpPr/>
          <p:nvPr/>
        </p:nvSpPr>
        <p:spPr>
          <a:xfrm>
            <a:off x="4804992" y="1702296"/>
            <a:ext cx="3631286" cy="2862322"/>
          </a:xfrm>
          <a:prstGeom prst="rect">
            <a:avLst/>
          </a:prstGeom>
        </p:spPr>
        <p:txBody>
          <a:bodyPr wrap="square">
            <a:spAutoFit/>
          </a:bodyPr>
          <a:lstStyle/>
          <a:p>
            <a:endParaRPr lang="en-GB" sz="1200" dirty="0">
              <a:latin typeface="Ubuntu" panose="020B0504030602030204" pitchFamily="34" charset="0"/>
            </a:endParaRPr>
          </a:p>
          <a:p>
            <a:pPr>
              <a:buFont typeface="Arial" panose="020B0604020202020204" pitchFamily="34" charset="0"/>
              <a:buChar char="•"/>
            </a:pPr>
            <a:r>
              <a:rPr lang="en-GB" sz="1200" b="1" dirty="0">
                <a:latin typeface="Ubuntu" panose="020B0504030602030204" pitchFamily="34" charset="0"/>
              </a:rPr>
              <a:t>Purpose</a:t>
            </a:r>
            <a:r>
              <a:rPr lang="en-GB" sz="1200" dirty="0">
                <a:latin typeface="Ubuntu" panose="020B0504030602030204" pitchFamily="34" charset="0"/>
              </a:rPr>
              <a:t>: To ensure seamless integration and communication between energy devices (e.g., solar panels, heat pumps, EV chargers, batteries) using a standardised ontology.</a:t>
            </a:r>
          </a:p>
          <a:p>
            <a:pPr>
              <a:buFont typeface="Arial" panose="020B0604020202020204" pitchFamily="34" charset="0"/>
              <a:buChar char="•"/>
            </a:pPr>
            <a:endParaRPr lang="en-GB" sz="1200" dirty="0">
              <a:latin typeface="Ubuntu" panose="020B0504030602030204" pitchFamily="34" charset="0"/>
            </a:endParaRPr>
          </a:p>
          <a:p>
            <a:pPr>
              <a:buFont typeface="Arial" panose="020B0604020202020204" pitchFamily="34" charset="0"/>
              <a:buChar char="•"/>
            </a:pPr>
            <a:r>
              <a:rPr lang="en-GB" sz="1200" b="1" dirty="0">
                <a:latin typeface="Ubuntu" panose="020B0504030602030204" pitchFamily="34" charset="0"/>
              </a:rPr>
              <a:t>Benefit</a:t>
            </a:r>
            <a:r>
              <a:rPr lang="en-GB" sz="1200" dirty="0">
                <a:latin typeface="Ubuntu" panose="020B0504030602030204" pitchFamily="34" charset="0"/>
              </a:rPr>
              <a:t>: Eliminates silos between devices, allowing them to work together efficiently and adapt dynamically to changing conditions.</a:t>
            </a:r>
          </a:p>
          <a:p>
            <a:endParaRPr lang="en-GB" sz="1200" dirty="0">
              <a:latin typeface="Ubuntu" panose="020B0504030602030204" pitchFamily="34" charset="0"/>
            </a:endParaRPr>
          </a:p>
          <a:p>
            <a:pPr>
              <a:buFont typeface="Arial" panose="020B0604020202020204" pitchFamily="34" charset="0"/>
              <a:buChar char="•"/>
            </a:pPr>
            <a:r>
              <a:rPr lang="en-GB" sz="1200" b="1" dirty="0">
                <a:latin typeface="Ubuntu" panose="020B0504030602030204" pitchFamily="34" charset="0"/>
              </a:rPr>
              <a:t>Use Case</a:t>
            </a:r>
            <a:r>
              <a:rPr lang="en-GB" sz="1200" dirty="0">
                <a:latin typeface="Ubuntu" panose="020B0504030602030204" pitchFamily="34" charset="0"/>
              </a:rPr>
              <a:t>: Automating energy decisions, such as optimising energy storage usage or switching between energy sources to balance cost and sustainability.</a:t>
            </a:r>
          </a:p>
          <a:p>
            <a:endParaRPr lang="en-GB" sz="1200" dirty="0">
              <a:latin typeface="Ubuntu" panose="020B0504030602030204" pitchFamily="34" charset="0"/>
            </a:endParaRPr>
          </a:p>
        </p:txBody>
      </p:sp>
      <p:sp>
        <p:nvSpPr>
          <p:cNvPr id="4" name="Google Shape;430;p32">
            <a:extLst>
              <a:ext uri="{FF2B5EF4-FFF2-40B4-BE49-F238E27FC236}">
                <a16:creationId xmlns:a16="http://schemas.microsoft.com/office/drawing/2014/main" id="{73189127-9194-34D9-727F-C01B162778D3}"/>
              </a:ext>
            </a:extLst>
          </p:cNvPr>
          <p:cNvSpPr txBox="1">
            <a:spLocks/>
          </p:cNvSpPr>
          <p:nvPr/>
        </p:nvSpPr>
        <p:spPr>
          <a:xfrm>
            <a:off x="133358" y="1129596"/>
            <a:ext cx="3309075"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1" i="0" u="none" strike="noStrike" cap="none">
                <a:solidFill>
                  <a:schemeClr val="dk1"/>
                </a:solidFill>
                <a:latin typeface="Montserrat"/>
                <a:ea typeface="Montserrat"/>
                <a:cs typeface="Montserrat"/>
                <a:sym typeface="Montserrat"/>
              </a:defRPr>
            </a:lvl1pPr>
            <a:lvl2pPr marL="914400" marR="0" lvl="1"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indent="0"/>
            <a:r>
              <a:rPr lang="en-GB" dirty="0">
                <a:solidFill>
                  <a:schemeClr val="tx2"/>
                </a:solidFill>
              </a:rPr>
              <a:t>Knowledge Graph as Energy Intelligence Maps</a:t>
            </a:r>
          </a:p>
        </p:txBody>
      </p:sp>
      <p:sp>
        <p:nvSpPr>
          <p:cNvPr id="5" name="Google Shape;430;p32">
            <a:extLst>
              <a:ext uri="{FF2B5EF4-FFF2-40B4-BE49-F238E27FC236}">
                <a16:creationId xmlns:a16="http://schemas.microsoft.com/office/drawing/2014/main" id="{C795DB3C-BDF5-61A6-E045-EF0E38CB1175}"/>
              </a:ext>
            </a:extLst>
          </p:cNvPr>
          <p:cNvSpPr txBox="1">
            <a:spLocks/>
          </p:cNvSpPr>
          <p:nvPr/>
        </p:nvSpPr>
        <p:spPr>
          <a:xfrm>
            <a:off x="4804992" y="1145803"/>
            <a:ext cx="3591351"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1" i="0" u="none" strike="noStrike" cap="none">
                <a:solidFill>
                  <a:schemeClr val="dk1"/>
                </a:solidFill>
                <a:latin typeface="Montserrat"/>
                <a:ea typeface="Montserrat"/>
                <a:cs typeface="Montserrat"/>
                <a:sym typeface="Montserrat"/>
              </a:defRPr>
            </a:lvl1pPr>
            <a:lvl2pPr marL="914400" marR="0" lvl="1"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indent="0"/>
            <a:r>
              <a:rPr lang="en-GB" dirty="0">
                <a:solidFill>
                  <a:schemeClr val="tx2"/>
                </a:solidFill>
              </a:rPr>
              <a:t>Ontology-Driven Device Interoperability</a:t>
            </a:r>
          </a:p>
        </p:txBody>
      </p:sp>
      <p:pic>
        <p:nvPicPr>
          <p:cNvPr id="14" name="Picture 13" descr="A red sign with white text&#10;&#10;Description automatically generated">
            <a:extLst>
              <a:ext uri="{FF2B5EF4-FFF2-40B4-BE49-F238E27FC236}">
                <a16:creationId xmlns:a16="http://schemas.microsoft.com/office/drawing/2014/main" id="{9AE1E337-6E50-0CB6-2949-0270B2DCE58E}"/>
              </a:ext>
            </a:extLst>
          </p:cNvPr>
          <p:cNvPicPr>
            <a:picLocks noChangeAspect="1"/>
          </p:cNvPicPr>
          <p:nvPr/>
        </p:nvPicPr>
        <p:blipFill>
          <a:blip r:embed="rId2"/>
          <a:stretch>
            <a:fillRect/>
          </a:stretch>
        </p:blipFill>
        <p:spPr>
          <a:xfrm>
            <a:off x="6775555" y="362687"/>
            <a:ext cx="1484026" cy="539444"/>
          </a:xfrm>
          <a:prstGeom prst="rect">
            <a:avLst/>
          </a:prstGeom>
        </p:spPr>
      </p:pic>
    </p:spTree>
    <p:extLst>
      <p:ext uri="{BB962C8B-B14F-4D97-AF65-F5344CB8AC3E}">
        <p14:creationId xmlns:p14="http://schemas.microsoft.com/office/powerpoint/2010/main" val="417971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5C202-E762-4B4F-449B-06E9886A92BA}"/>
            </a:ext>
          </a:extLst>
        </p:cNvPr>
        <p:cNvGrpSpPr/>
        <p:nvPr/>
      </p:nvGrpSpPr>
      <p:grpSpPr>
        <a:xfrm>
          <a:off x="0" y="0"/>
          <a:ext cx="0" cy="0"/>
          <a:chOff x="0" y="0"/>
          <a:chExt cx="0" cy="0"/>
        </a:xfrm>
      </p:grpSpPr>
      <p:sp>
        <p:nvSpPr>
          <p:cNvPr id="56" name="Text Placeholder 1">
            <a:extLst>
              <a:ext uri="{FF2B5EF4-FFF2-40B4-BE49-F238E27FC236}">
                <a16:creationId xmlns:a16="http://schemas.microsoft.com/office/drawing/2014/main" id="{36E41EB4-BE11-603D-757B-B567E2EE1D25}"/>
              </a:ext>
            </a:extLst>
          </p:cNvPr>
          <p:cNvSpPr txBox="1">
            <a:spLocks/>
          </p:cNvSpPr>
          <p:nvPr/>
        </p:nvSpPr>
        <p:spPr>
          <a:xfrm>
            <a:off x="3443" y="83854"/>
            <a:ext cx="8709660" cy="543185"/>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625" b="1" dirty="0">
                <a:solidFill>
                  <a:schemeClr val="tx1"/>
                </a:solidFill>
                <a:latin typeface="Ubuntu" panose="020B0504030602030204" pitchFamily="34" charset="0"/>
              </a:rPr>
              <a:t>SEOP MVP Features </a:t>
            </a:r>
          </a:p>
        </p:txBody>
      </p:sp>
      <p:sp>
        <p:nvSpPr>
          <p:cNvPr id="17" name="Google Shape;431;p32">
            <a:extLst>
              <a:ext uri="{FF2B5EF4-FFF2-40B4-BE49-F238E27FC236}">
                <a16:creationId xmlns:a16="http://schemas.microsoft.com/office/drawing/2014/main" id="{0C25B936-8D5E-4935-A29A-68138085920D}"/>
              </a:ext>
            </a:extLst>
          </p:cNvPr>
          <p:cNvSpPr txBox="1">
            <a:spLocks/>
          </p:cNvSpPr>
          <p:nvPr/>
        </p:nvSpPr>
        <p:spPr>
          <a:xfrm>
            <a:off x="87370" y="844322"/>
            <a:ext cx="3564685"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1" i="0" u="none" strike="noStrike" cap="none">
                <a:solidFill>
                  <a:schemeClr val="dk1"/>
                </a:solidFill>
                <a:latin typeface="Montserrat"/>
                <a:ea typeface="Montserrat"/>
                <a:cs typeface="Montserrat"/>
                <a:sym typeface="Montserrat"/>
              </a:defRPr>
            </a:lvl1pPr>
            <a:lvl2pPr marL="914400" marR="0" lvl="1"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indent="0"/>
            <a:r>
              <a:rPr lang="en-GB" sz="1800" b="1" dirty="0">
                <a:effectLst/>
                <a:latin typeface="Aptos" panose="020B0004020202020204" pitchFamily="34" charset="0"/>
                <a:ea typeface="Aptos" panose="020B0004020202020204" pitchFamily="34" charset="0"/>
                <a:cs typeface="Times New Roman" panose="02020603050405020304" pitchFamily="18" charset="0"/>
              </a:rPr>
              <a:t>Knowledge Graph Framework</a:t>
            </a:r>
            <a:endParaRPr lang="en-GB" dirty="0"/>
          </a:p>
        </p:txBody>
      </p:sp>
      <p:sp>
        <p:nvSpPr>
          <p:cNvPr id="27" name="Google Shape;431;p32">
            <a:extLst>
              <a:ext uri="{FF2B5EF4-FFF2-40B4-BE49-F238E27FC236}">
                <a16:creationId xmlns:a16="http://schemas.microsoft.com/office/drawing/2014/main" id="{23A6A307-1A9D-6008-F427-58ADD0F814DB}"/>
              </a:ext>
            </a:extLst>
          </p:cNvPr>
          <p:cNvSpPr txBox="1">
            <a:spLocks/>
          </p:cNvSpPr>
          <p:nvPr/>
        </p:nvSpPr>
        <p:spPr>
          <a:xfrm>
            <a:off x="5997453" y="1205053"/>
            <a:ext cx="23055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1" i="0" u="none" strike="noStrike" cap="none">
                <a:solidFill>
                  <a:schemeClr val="dk1"/>
                </a:solidFill>
                <a:latin typeface="Montserrat"/>
                <a:ea typeface="Montserrat"/>
                <a:cs typeface="Montserrat"/>
                <a:sym typeface="Montserrat"/>
              </a:defRPr>
            </a:lvl1pPr>
            <a:lvl2pPr marL="914400" marR="0" lvl="1"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indent="0"/>
            <a:r>
              <a:rPr lang="en-GB" sz="1800" b="1" kern="100" dirty="0">
                <a:effectLst/>
                <a:latin typeface="Aptos" panose="020B0004020202020204" pitchFamily="34" charset="0"/>
                <a:ea typeface="Aptos" panose="020B0004020202020204" pitchFamily="34" charset="0"/>
                <a:cs typeface="Times New Roman" panose="02020603050405020304" pitchFamily="18" charset="0"/>
              </a:rPr>
              <a:t>Actionable Insights: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endParaRPr lang="en-GB" dirty="0"/>
          </a:p>
        </p:txBody>
      </p:sp>
      <p:sp>
        <p:nvSpPr>
          <p:cNvPr id="29" name="Google Shape;431;p32">
            <a:extLst>
              <a:ext uri="{FF2B5EF4-FFF2-40B4-BE49-F238E27FC236}">
                <a16:creationId xmlns:a16="http://schemas.microsoft.com/office/drawing/2014/main" id="{CADECB1D-CCCB-5658-99BE-354FEA387C4A}"/>
              </a:ext>
            </a:extLst>
          </p:cNvPr>
          <p:cNvSpPr txBox="1">
            <a:spLocks/>
          </p:cNvSpPr>
          <p:nvPr/>
        </p:nvSpPr>
        <p:spPr>
          <a:xfrm>
            <a:off x="5836932" y="2899630"/>
            <a:ext cx="3219698"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1" i="0" u="none" strike="noStrike" cap="none">
                <a:solidFill>
                  <a:schemeClr val="dk1"/>
                </a:solidFill>
                <a:latin typeface="Montserrat"/>
                <a:ea typeface="Montserrat"/>
                <a:cs typeface="Montserrat"/>
                <a:sym typeface="Montserrat"/>
              </a:defRPr>
            </a:lvl1pPr>
            <a:lvl2pPr marL="914400" marR="0" lvl="1"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indent="0"/>
            <a:r>
              <a:rPr lang="en-GB" sz="1800" b="1" kern="100" dirty="0">
                <a:effectLst/>
                <a:latin typeface="Aptos" panose="020B0004020202020204" pitchFamily="34" charset="0"/>
                <a:ea typeface="Aptos" panose="020B0004020202020204" pitchFamily="34" charset="0"/>
                <a:cs typeface="Times New Roman" panose="02020603050405020304" pitchFamily="18" charset="0"/>
              </a:rPr>
              <a:t>Interoperability Prototype: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endParaRPr lang="en-GB" dirty="0"/>
          </a:p>
        </p:txBody>
      </p:sp>
      <p:sp>
        <p:nvSpPr>
          <p:cNvPr id="31" name="Google Shape;431;p32">
            <a:extLst>
              <a:ext uri="{FF2B5EF4-FFF2-40B4-BE49-F238E27FC236}">
                <a16:creationId xmlns:a16="http://schemas.microsoft.com/office/drawing/2014/main" id="{2FB9225A-EDEC-A94C-56A0-0A4C7D02A8C3}"/>
              </a:ext>
            </a:extLst>
          </p:cNvPr>
          <p:cNvSpPr txBox="1">
            <a:spLocks/>
          </p:cNvSpPr>
          <p:nvPr/>
        </p:nvSpPr>
        <p:spPr>
          <a:xfrm>
            <a:off x="237119" y="3707754"/>
            <a:ext cx="3219698"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1" i="0" u="none" strike="noStrike" cap="none">
                <a:solidFill>
                  <a:schemeClr val="dk1"/>
                </a:solidFill>
                <a:latin typeface="Montserrat"/>
                <a:ea typeface="Montserrat"/>
                <a:cs typeface="Montserrat"/>
                <a:sym typeface="Montserrat"/>
              </a:defRPr>
            </a:lvl1pPr>
            <a:lvl2pPr marL="914400" marR="0" lvl="1"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indent="0"/>
            <a:r>
              <a:rPr lang="en-GB" sz="1800" b="1" dirty="0">
                <a:effectLst/>
                <a:latin typeface="Aptos" panose="020B0004020202020204" pitchFamily="34" charset="0"/>
                <a:ea typeface="Aptos" panose="020B0004020202020204" pitchFamily="34" charset="0"/>
                <a:cs typeface="Times New Roman" panose="02020603050405020304" pitchFamily="18" charset="0"/>
              </a:rPr>
              <a:t>User Interaction</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endParaRPr lang="en-GB" dirty="0"/>
          </a:p>
        </p:txBody>
      </p:sp>
      <p:sp>
        <p:nvSpPr>
          <p:cNvPr id="32" name="Google Shape;433;p32">
            <a:extLst>
              <a:ext uri="{FF2B5EF4-FFF2-40B4-BE49-F238E27FC236}">
                <a16:creationId xmlns:a16="http://schemas.microsoft.com/office/drawing/2014/main" id="{5CF0FC68-4140-76B9-9FA7-FFF58D81BCF8}"/>
              </a:ext>
            </a:extLst>
          </p:cNvPr>
          <p:cNvSpPr txBox="1">
            <a:spLocks/>
          </p:cNvSpPr>
          <p:nvPr/>
        </p:nvSpPr>
        <p:spPr>
          <a:xfrm>
            <a:off x="291760" y="3873105"/>
            <a:ext cx="3219698" cy="11359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1pPr>
            <a:lvl2pPr marL="914400" marR="0" lvl="1"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2pPr>
            <a:lvl3pPr marL="1371600" marR="0" lvl="2"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3pPr>
            <a:lvl4pPr marL="1828800" marR="0" lvl="3"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4pPr>
            <a:lvl5pPr marL="2286000" marR="0" lvl="4"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5pPr>
            <a:lvl6pPr marL="2743200" marR="0" lvl="5"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6pPr>
            <a:lvl7pPr marL="3200400" marR="0" lvl="6"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7pPr>
            <a:lvl8pPr marL="3657600" marR="0" lvl="7"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8pPr>
            <a:lvl9pPr marL="4114800" marR="0" lvl="8"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9pPr>
          </a:lstStyle>
          <a:p>
            <a:pPr marL="0" indent="0">
              <a:lnSpc>
                <a:spcPct val="115000"/>
              </a:lnSpc>
              <a:spcAft>
                <a:spcPts val="800"/>
              </a:spcAft>
              <a:buSzPts val="1000"/>
              <a:tabLst>
                <a:tab pos="914400" algn="l"/>
              </a:tabLst>
            </a:pPr>
            <a:r>
              <a:rPr lang="en-GB" kern="100" dirty="0">
                <a:effectLst/>
                <a:latin typeface="Aptos" panose="020B0004020202020204" pitchFamily="34" charset="0"/>
                <a:ea typeface="Aptos" panose="020B0004020202020204" pitchFamily="34" charset="0"/>
                <a:cs typeface="Times New Roman" panose="02020603050405020304" pitchFamily="18" charset="0"/>
              </a:rPr>
              <a:t>Basic dashboard visualizing: Device performance and energy flow. Single recommendation based on the knowledge graph insights.</a:t>
            </a:r>
          </a:p>
          <a:p>
            <a:pPr marL="0" indent="0">
              <a:lnSpc>
                <a:spcPct val="115000"/>
              </a:lnSpc>
              <a:spcAft>
                <a:spcPts val="800"/>
              </a:spcAft>
              <a:buSzPts val="1000"/>
              <a:tabLst>
                <a:tab pos="914400" algn="l"/>
              </a:tabLst>
            </a:pPr>
            <a:r>
              <a:rPr lang="en-GB" kern="100" dirty="0">
                <a:effectLst/>
                <a:latin typeface="Aptos" panose="020B0004020202020204" pitchFamily="34" charset="0"/>
                <a:ea typeface="Aptos" panose="020B0004020202020204" pitchFamily="34" charset="0"/>
                <a:cs typeface="Times New Roman" panose="02020603050405020304" pitchFamily="18" charset="0"/>
              </a:rPr>
              <a:t>.</a:t>
            </a:r>
          </a:p>
          <a:p>
            <a:pPr marL="1371600">
              <a:lnSpc>
                <a:spcPct val="115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lnSpc>
                <a:spcPct val="115000"/>
              </a:lnSpc>
              <a:spcAft>
                <a:spcPts val="800"/>
              </a:spcAft>
              <a:buSzPts val="1000"/>
              <a:tabLst>
                <a:tab pos="914400" algn="l"/>
              </a:tabLst>
            </a:pPr>
            <a:r>
              <a:rPr lang="en-GB" kern="100" dirty="0">
                <a:effectLst/>
                <a:latin typeface="Aptos" panose="020B0004020202020204" pitchFamily="34" charset="0"/>
                <a:ea typeface="Aptos" panose="020B0004020202020204" pitchFamily="34" charset="0"/>
                <a:cs typeface="Times New Roman" panose="02020603050405020304" pitchFamily="18" charset="0"/>
              </a:rPr>
              <a:t>.</a:t>
            </a:r>
          </a:p>
        </p:txBody>
      </p:sp>
      <p:pic>
        <p:nvPicPr>
          <p:cNvPr id="46" name="Picture 45">
            <a:extLst>
              <a:ext uri="{FF2B5EF4-FFF2-40B4-BE49-F238E27FC236}">
                <a16:creationId xmlns:a16="http://schemas.microsoft.com/office/drawing/2014/main" id="{E4068BE4-6B17-78CA-AF4B-2125917E22EB}"/>
              </a:ext>
            </a:extLst>
          </p:cNvPr>
          <p:cNvPicPr>
            <a:picLocks noChangeAspect="1"/>
          </p:cNvPicPr>
          <p:nvPr/>
        </p:nvPicPr>
        <p:blipFill>
          <a:blip r:embed="rId2"/>
          <a:stretch>
            <a:fillRect/>
          </a:stretch>
        </p:blipFill>
        <p:spPr>
          <a:xfrm>
            <a:off x="2895518" y="1348893"/>
            <a:ext cx="2756948" cy="1680429"/>
          </a:xfrm>
          <a:prstGeom prst="rect">
            <a:avLst/>
          </a:prstGeom>
        </p:spPr>
      </p:pic>
      <p:sp>
        <p:nvSpPr>
          <p:cNvPr id="28" name="Google Shape;433;p32">
            <a:extLst>
              <a:ext uri="{FF2B5EF4-FFF2-40B4-BE49-F238E27FC236}">
                <a16:creationId xmlns:a16="http://schemas.microsoft.com/office/drawing/2014/main" id="{8FA18B3F-6387-C9E6-128A-AFF58C84065B}"/>
              </a:ext>
            </a:extLst>
          </p:cNvPr>
          <p:cNvSpPr txBox="1">
            <a:spLocks/>
          </p:cNvSpPr>
          <p:nvPr/>
        </p:nvSpPr>
        <p:spPr>
          <a:xfrm>
            <a:off x="6008687" y="1348893"/>
            <a:ext cx="2937655" cy="11359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1pPr>
            <a:lvl2pPr marL="914400" marR="0" lvl="1"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2pPr>
            <a:lvl3pPr marL="1371600" marR="0" lvl="2"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3pPr>
            <a:lvl4pPr marL="1828800" marR="0" lvl="3"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4pPr>
            <a:lvl5pPr marL="2286000" marR="0" lvl="4"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5pPr>
            <a:lvl6pPr marL="2743200" marR="0" lvl="5"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6pPr>
            <a:lvl7pPr marL="3200400" marR="0" lvl="6"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7pPr>
            <a:lvl8pPr marL="3657600" marR="0" lvl="7"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8pPr>
            <a:lvl9pPr marL="4114800" marR="0" lvl="8"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9pPr>
          </a:lstStyle>
          <a:p>
            <a:pPr marL="0" indent="0">
              <a:lnSpc>
                <a:spcPct val="115000"/>
              </a:lnSpc>
              <a:spcAft>
                <a:spcPts val="800"/>
              </a:spcAft>
              <a:buSzPts val="1000"/>
              <a:tabLst>
                <a:tab pos="914400" algn="l"/>
              </a:tabLst>
            </a:pPr>
            <a:r>
              <a:rPr lang="en-GB" kern="100" dirty="0">
                <a:effectLst/>
                <a:latin typeface="Aptos" panose="020B0004020202020204" pitchFamily="34" charset="0"/>
                <a:ea typeface="Aptos" panose="020B0004020202020204" pitchFamily="34" charset="0"/>
                <a:cs typeface="Times New Roman" panose="02020603050405020304" pitchFamily="18" charset="0"/>
              </a:rPr>
              <a:t>Translate knowledge graph insights into </a:t>
            </a:r>
            <a:r>
              <a:rPr lang="en-GB" b="1" kern="100" dirty="0">
                <a:effectLst/>
                <a:latin typeface="Aptos" panose="020B0004020202020204" pitchFamily="34" charset="0"/>
                <a:ea typeface="Aptos" panose="020B0004020202020204" pitchFamily="34" charset="0"/>
                <a:cs typeface="Times New Roman" panose="02020603050405020304" pitchFamily="18" charset="0"/>
              </a:rPr>
              <a:t>single-scenario recommendations</a:t>
            </a:r>
            <a:r>
              <a:rPr lang="en-GB" kern="100" dirty="0">
                <a:effectLst/>
                <a:latin typeface="Aptos" panose="020B0004020202020204" pitchFamily="34" charset="0"/>
                <a:ea typeface="Aptos" panose="020B0004020202020204" pitchFamily="34" charset="0"/>
                <a:cs typeface="Times New Roman" panose="02020603050405020304" pitchFamily="18" charset="0"/>
              </a:rPr>
              <a:t>: Charge the battery now to prepare for high grid prices tomorrow. Shift heat pump usage to midday for better solar efficiency."</a:t>
            </a:r>
          </a:p>
          <a:p>
            <a:pPr marL="1371600">
              <a:lnSpc>
                <a:spcPct val="115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lnSpc>
                <a:spcPct val="115000"/>
              </a:lnSpc>
              <a:spcAft>
                <a:spcPts val="800"/>
              </a:spcAft>
              <a:buSzPts val="1000"/>
              <a:tabLst>
                <a:tab pos="914400" algn="l"/>
              </a:tabLst>
            </a:pPr>
            <a:r>
              <a:rPr lang="en-GB" kern="100" dirty="0">
                <a:effectLst/>
                <a:latin typeface="Aptos" panose="020B0004020202020204" pitchFamily="34" charset="0"/>
                <a:ea typeface="Aptos" panose="020B0004020202020204" pitchFamily="34" charset="0"/>
                <a:cs typeface="Times New Roman" panose="02020603050405020304" pitchFamily="18" charset="0"/>
              </a:rPr>
              <a:t>.</a:t>
            </a:r>
          </a:p>
        </p:txBody>
      </p:sp>
      <p:sp>
        <p:nvSpPr>
          <p:cNvPr id="30" name="Google Shape;433;p32">
            <a:extLst>
              <a:ext uri="{FF2B5EF4-FFF2-40B4-BE49-F238E27FC236}">
                <a16:creationId xmlns:a16="http://schemas.microsoft.com/office/drawing/2014/main" id="{A4127B12-1087-C41B-96FE-1B42A9306D5F}"/>
              </a:ext>
            </a:extLst>
          </p:cNvPr>
          <p:cNvSpPr txBox="1">
            <a:spLocks/>
          </p:cNvSpPr>
          <p:nvPr/>
        </p:nvSpPr>
        <p:spPr>
          <a:xfrm>
            <a:off x="5997453" y="3185980"/>
            <a:ext cx="2937655" cy="11359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1pPr>
            <a:lvl2pPr marL="914400" marR="0" lvl="1"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2pPr>
            <a:lvl3pPr marL="1371600" marR="0" lvl="2"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3pPr>
            <a:lvl4pPr marL="1828800" marR="0" lvl="3"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4pPr>
            <a:lvl5pPr marL="2286000" marR="0" lvl="4"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5pPr>
            <a:lvl6pPr marL="2743200" marR="0" lvl="5"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6pPr>
            <a:lvl7pPr marL="3200400" marR="0" lvl="6"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7pPr>
            <a:lvl8pPr marL="3657600" marR="0" lvl="7"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8pPr>
            <a:lvl9pPr marL="4114800" marR="0" lvl="8"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9pPr>
          </a:lstStyle>
          <a:p>
            <a:pPr marL="0" indent="0">
              <a:lnSpc>
                <a:spcPct val="115000"/>
              </a:lnSpc>
              <a:spcAft>
                <a:spcPts val="800"/>
              </a:spcAft>
              <a:buSzPts val="1000"/>
              <a:tabLst>
                <a:tab pos="914400" algn="l"/>
              </a:tabLst>
            </a:pPr>
            <a:r>
              <a:rPr lang="en-GB" kern="100" dirty="0">
                <a:effectLst/>
                <a:latin typeface="Aptos" panose="020B0004020202020204" pitchFamily="34" charset="0"/>
                <a:ea typeface="Aptos" panose="020B0004020202020204" pitchFamily="34" charset="0"/>
                <a:cs typeface="Times New Roman" panose="02020603050405020304" pitchFamily="18" charset="0"/>
              </a:rPr>
              <a:t>Connect 2-3 device types (e.g., solar panel + battery + heat pump).Enable these devices to "communicate" through the knowledge graph for synchronized actions.</a:t>
            </a:r>
          </a:p>
          <a:p>
            <a:pPr marL="1371600">
              <a:lnSpc>
                <a:spcPct val="115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lnSpc>
                <a:spcPct val="115000"/>
              </a:lnSpc>
              <a:spcAft>
                <a:spcPts val="800"/>
              </a:spcAft>
              <a:buSzPts val="1000"/>
              <a:tabLst>
                <a:tab pos="914400" algn="l"/>
              </a:tabLst>
            </a:pPr>
            <a:r>
              <a:rPr lang="en-GB" kern="100" dirty="0">
                <a:effectLst/>
                <a:latin typeface="Aptos" panose="020B0004020202020204" pitchFamily="34" charset="0"/>
                <a:ea typeface="Aptos" panose="020B0004020202020204" pitchFamily="34" charset="0"/>
                <a:cs typeface="Times New Roman" panose="02020603050405020304" pitchFamily="18" charset="0"/>
              </a:rPr>
              <a:t>.</a:t>
            </a:r>
          </a:p>
        </p:txBody>
      </p:sp>
      <p:sp>
        <p:nvSpPr>
          <p:cNvPr id="26" name="Google Shape;433;p32">
            <a:extLst>
              <a:ext uri="{FF2B5EF4-FFF2-40B4-BE49-F238E27FC236}">
                <a16:creationId xmlns:a16="http://schemas.microsoft.com/office/drawing/2014/main" id="{C7D51385-91C7-FCB1-95F9-09DE0BC93701}"/>
              </a:ext>
            </a:extLst>
          </p:cNvPr>
          <p:cNvSpPr txBox="1">
            <a:spLocks/>
          </p:cNvSpPr>
          <p:nvPr/>
        </p:nvSpPr>
        <p:spPr>
          <a:xfrm>
            <a:off x="87370" y="1541669"/>
            <a:ext cx="3219698" cy="16804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1pPr>
            <a:lvl2pPr marL="914400" marR="0" lvl="1"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2pPr>
            <a:lvl3pPr marL="1371600" marR="0" lvl="2"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3pPr>
            <a:lvl4pPr marL="1828800" marR="0" lvl="3"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4pPr>
            <a:lvl5pPr marL="2286000" marR="0" lvl="4"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5pPr>
            <a:lvl6pPr marL="2743200" marR="0" lvl="5"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6pPr>
            <a:lvl7pPr marL="3200400" marR="0" lvl="6"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7pPr>
            <a:lvl8pPr marL="3657600" marR="0" lvl="7"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8pPr>
            <a:lvl9pPr marL="4114800" marR="0" lvl="8"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9pPr>
          </a:lstStyle>
          <a:p>
            <a:pPr marL="0" indent="0">
              <a:lnSpc>
                <a:spcPct val="115000"/>
              </a:lnSpc>
              <a:spcAft>
                <a:spcPts val="800"/>
              </a:spcAft>
              <a:buSzPts val="1000"/>
              <a:tabLst>
                <a:tab pos="914400" algn="l"/>
              </a:tabLst>
            </a:pPr>
            <a:r>
              <a:rPr lang="en-GB" b="1" kern="100" dirty="0">
                <a:effectLst/>
                <a:latin typeface="Aptos" panose="020B0004020202020204" pitchFamily="34" charset="0"/>
                <a:ea typeface="Aptos" panose="020B0004020202020204" pitchFamily="34" charset="0"/>
                <a:cs typeface="Times New Roman" panose="02020603050405020304" pitchFamily="18" charset="0"/>
              </a:rPr>
              <a:t>Build a simplified ontology for energy devices</a:t>
            </a:r>
            <a:r>
              <a:rPr lang="en-GB" kern="100" dirty="0">
                <a:effectLst/>
                <a:latin typeface="Aptos" panose="020B0004020202020204" pitchFamily="34" charset="0"/>
                <a:ea typeface="Aptos" panose="020B0004020202020204" pitchFamily="34" charset="0"/>
                <a:cs typeface="Times New Roman" panose="02020603050405020304" pitchFamily="18" charset="0"/>
              </a:rPr>
              <a:t>: </a:t>
            </a:r>
            <a:r>
              <a:rPr lang="en-GB" b="1" kern="100" dirty="0">
                <a:effectLst/>
                <a:latin typeface="Aptos" panose="020B0004020202020204" pitchFamily="34" charset="0"/>
                <a:ea typeface="Aptos" panose="020B0004020202020204" pitchFamily="34" charset="0"/>
                <a:cs typeface="Times New Roman" panose="02020603050405020304" pitchFamily="18" charset="0"/>
              </a:rPr>
              <a:t>Nodes:</a:t>
            </a:r>
            <a:r>
              <a:rPr lang="en-GB" kern="100" dirty="0">
                <a:effectLst/>
                <a:latin typeface="Aptos" panose="020B0004020202020204" pitchFamily="34" charset="0"/>
                <a:ea typeface="Aptos" panose="020B0004020202020204" pitchFamily="34" charset="0"/>
                <a:cs typeface="Times New Roman" panose="02020603050405020304" pitchFamily="18" charset="0"/>
              </a:rPr>
              <a:t> Devices (e.g., solar panels, batteries, heat pumps) and external factors (e.g., weather, tariffs, grid conditions).</a:t>
            </a:r>
          </a:p>
          <a:p>
            <a:pPr marL="0" indent="0">
              <a:lnSpc>
                <a:spcPct val="115000"/>
              </a:lnSpc>
              <a:spcAft>
                <a:spcPts val="800"/>
              </a:spcAft>
              <a:buSzPts val="1000"/>
              <a:tabLst>
                <a:tab pos="914400" algn="l"/>
              </a:tabLst>
            </a:pPr>
            <a:r>
              <a:rPr lang="en-GB" b="1" kern="100" dirty="0">
                <a:effectLst/>
                <a:latin typeface="Aptos" panose="020B0004020202020204" pitchFamily="34" charset="0"/>
                <a:ea typeface="Aptos" panose="020B0004020202020204" pitchFamily="34" charset="0"/>
                <a:cs typeface="Times New Roman" panose="02020603050405020304" pitchFamily="18" charset="0"/>
              </a:rPr>
              <a:t>Edges:</a:t>
            </a:r>
            <a:r>
              <a:rPr lang="en-GB" kern="100" dirty="0">
                <a:effectLst/>
                <a:latin typeface="Aptos" panose="020B0004020202020204" pitchFamily="34" charset="0"/>
                <a:ea typeface="Aptos" panose="020B0004020202020204" pitchFamily="34" charset="0"/>
                <a:cs typeface="Times New Roman" panose="02020603050405020304" pitchFamily="18" charset="0"/>
              </a:rPr>
              <a:t> Relationships like energy flow, cost, and efficiency metrics. Use this graph to identify correlations and dependencies.</a:t>
            </a:r>
          </a:p>
        </p:txBody>
      </p:sp>
      <p:sp>
        <p:nvSpPr>
          <p:cNvPr id="60" name="Google Shape;431;p32">
            <a:extLst>
              <a:ext uri="{FF2B5EF4-FFF2-40B4-BE49-F238E27FC236}">
                <a16:creationId xmlns:a16="http://schemas.microsoft.com/office/drawing/2014/main" id="{13999F5D-BB89-13AD-B38B-E54BB9673C25}"/>
              </a:ext>
            </a:extLst>
          </p:cNvPr>
          <p:cNvSpPr txBox="1">
            <a:spLocks/>
          </p:cNvSpPr>
          <p:nvPr/>
        </p:nvSpPr>
        <p:spPr>
          <a:xfrm>
            <a:off x="3139051" y="3298576"/>
            <a:ext cx="3219698"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1" i="0" u="none" strike="noStrike" cap="none">
                <a:solidFill>
                  <a:schemeClr val="dk1"/>
                </a:solidFill>
                <a:latin typeface="Montserrat"/>
                <a:ea typeface="Montserrat"/>
                <a:cs typeface="Montserrat"/>
                <a:sym typeface="Montserrat"/>
              </a:defRPr>
            </a:lvl1pPr>
            <a:lvl2pPr marL="914400" marR="0" lvl="1"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indent="0"/>
            <a:r>
              <a:rPr lang="en-GB" kern="100" dirty="0">
                <a:latin typeface="Aptos" panose="020B0004020202020204" pitchFamily="34" charset="0"/>
                <a:ea typeface="Aptos" panose="020B0004020202020204" pitchFamily="34" charset="0"/>
                <a:cs typeface="Times New Roman" panose="02020603050405020304" pitchFamily="18" charset="0"/>
              </a:rPr>
              <a:t>Why MVP</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endParaRPr lang="en-GB" dirty="0"/>
          </a:p>
        </p:txBody>
      </p:sp>
      <p:sp>
        <p:nvSpPr>
          <p:cNvPr id="61" name="Google Shape;433;p32">
            <a:extLst>
              <a:ext uri="{FF2B5EF4-FFF2-40B4-BE49-F238E27FC236}">
                <a16:creationId xmlns:a16="http://schemas.microsoft.com/office/drawing/2014/main" id="{3C972213-07B8-6CE3-C2FC-DF76764868DC}"/>
              </a:ext>
            </a:extLst>
          </p:cNvPr>
          <p:cNvSpPr txBox="1">
            <a:spLocks/>
          </p:cNvSpPr>
          <p:nvPr/>
        </p:nvSpPr>
        <p:spPr>
          <a:xfrm>
            <a:off x="3205412" y="3556046"/>
            <a:ext cx="2937654" cy="11359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1pPr>
            <a:lvl2pPr marL="914400" marR="0" lvl="1"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2pPr>
            <a:lvl3pPr marL="1371600" marR="0" lvl="2"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3pPr>
            <a:lvl4pPr marL="1828800" marR="0" lvl="3"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4pPr>
            <a:lvl5pPr marL="2286000" marR="0" lvl="4"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5pPr>
            <a:lvl6pPr marL="2743200" marR="0" lvl="5"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6pPr>
            <a:lvl7pPr marL="3200400" marR="0" lvl="6"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7pPr>
            <a:lvl8pPr marL="3657600" marR="0" lvl="7"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8pPr>
            <a:lvl9pPr marL="4114800" marR="0" lvl="8"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9pPr>
          </a:lstStyle>
          <a:p>
            <a:pPr marL="0" indent="0">
              <a:lnSpc>
                <a:spcPct val="115000"/>
              </a:lnSpc>
              <a:spcAft>
                <a:spcPts val="800"/>
              </a:spcAft>
              <a:buSzPts val="1000"/>
              <a:tabLst>
                <a:tab pos="914400" algn="l"/>
              </a:tabLst>
            </a:pPr>
            <a:r>
              <a:rPr lang="en-GB" dirty="0">
                <a:effectLst/>
                <a:latin typeface="Aptos" panose="020B0004020202020204" pitchFamily="34" charset="0"/>
                <a:ea typeface="Aptos" panose="020B0004020202020204" pitchFamily="34" charset="0"/>
                <a:cs typeface="Times New Roman" panose="02020603050405020304" pitchFamily="18" charset="0"/>
              </a:rPr>
              <a:t>The MVP focuses on building a foundational system to validate the core idea—ontology-driven interoperability and actionable insights. Early feedback will help refine features and demonstrate feasibility to users and investors.</a:t>
            </a:r>
            <a:endParaRPr lang="en-GB" kern="100" dirty="0">
              <a:effectLst/>
              <a:latin typeface="Aptos" panose="020B0004020202020204" pitchFamily="34" charset="0"/>
              <a:ea typeface="Aptos" panose="020B0004020202020204" pitchFamily="34" charset="0"/>
              <a:cs typeface="Times New Roman" panose="02020603050405020304" pitchFamily="18" charset="0"/>
            </a:endParaRPr>
          </a:p>
          <a:p>
            <a:pPr marL="1371600">
              <a:lnSpc>
                <a:spcPct val="115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lnSpc>
                <a:spcPct val="115000"/>
              </a:lnSpc>
              <a:spcAft>
                <a:spcPts val="800"/>
              </a:spcAft>
              <a:buSzPts val="1000"/>
              <a:tabLst>
                <a:tab pos="914400" algn="l"/>
              </a:tabLst>
            </a:pPr>
            <a:r>
              <a:rPr lang="en-GB" kern="100" dirty="0">
                <a:effectLst/>
                <a:latin typeface="Aptos" panose="020B0004020202020204" pitchFamily="34" charset="0"/>
                <a:ea typeface="Aptos" panose="020B0004020202020204" pitchFamily="34" charset="0"/>
                <a:cs typeface="Times New Roman" panose="02020603050405020304" pitchFamily="18" charset="0"/>
              </a:rPr>
              <a:t>.</a:t>
            </a:r>
          </a:p>
        </p:txBody>
      </p:sp>
      <p:pic>
        <p:nvPicPr>
          <p:cNvPr id="7" name="Picture 6" descr="A red sign with white text&#10;&#10;Description automatically generated">
            <a:extLst>
              <a:ext uri="{FF2B5EF4-FFF2-40B4-BE49-F238E27FC236}">
                <a16:creationId xmlns:a16="http://schemas.microsoft.com/office/drawing/2014/main" id="{768EEBF8-DB59-2482-707B-62AC4BAA8DE6}"/>
              </a:ext>
            </a:extLst>
          </p:cNvPr>
          <p:cNvPicPr>
            <a:picLocks noChangeAspect="1"/>
          </p:cNvPicPr>
          <p:nvPr/>
        </p:nvPicPr>
        <p:blipFill>
          <a:blip r:embed="rId3"/>
          <a:stretch>
            <a:fillRect/>
          </a:stretch>
        </p:blipFill>
        <p:spPr>
          <a:xfrm>
            <a:off x="6775555" y="362687"/>
            <a:ext cx="1484026" cy="539444"/>
          </a:xfrm>
          <a:prstGeom prst="rect">
            <a:avLst/>
          </a:prstGeom>
        </p:spPr>
      </p:pic>
      <p:pic>
        <p:nvPicPr>
          <p:cNvPr id="4" name="Picture 3">
            <a:extLst>
              <a:ext uri="{FF2B5EF4-FFF2-40B4-BE49-F238E27FC236}">
                <a16:creationId xmlns:a16="http://schemas.microsoft.com/office/drawing/2014/main" id="{3D446DED-F759-6948-FF7D-475CBC9FDAF5}"/>
              </a:ext>
            </a:extLst>
          </p:cNvPr>
          <p:cNvPicPr>
            <a:picLocks noChangeAspect="1"/>
          </p:cNvPicPr>
          <p:nvPr/>
        </p:nvPicPr>
        <p:blipFill>
          <a:blip r:embed="rId4"/>
          <a:stretch>
            <a:fillRect/>
          </a:stretch>
        </p:blipFill>
        <p:spPr>
          <a:xfrm>
            <a:off x="3318302" y="1464710"/>
            <a:ext cx="1958125" cy="1251398"/>
          </a:xfrm>
          <a:prstGeom prst="rect">
            <a:avLst/>
          </a:prstGeom>
        </p:spPr>
      </p:pic>
    </p:spTree>
    <p:extLst>
      <p:ext uri="{BB962C8B-B14F-4D97-AF65-F5344CB8AC3E}">
        <p14:creationId xmlns:p14="http://schemas.microsoft.com/office/powerpoint/2010/main" val="423497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9AB23-DBD6-303B-0299-74B1D4E28CE6}"/>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A5E15503-7E4D-7776-7B4E-51467AC9C224}"/>
              </a:ext>
            </a:extLst>
          </p:cNvPr>
          <p:cNvSpPr/>
          <p:nvPr/>
        </p:nvSpPr>
        <p:spPr>
          <a:xfrm rot="9112639">
            <a:off x="7426916" y="1994227"/>
            <a:ext cx="493243" cy="191463"/>
          </a:xfrm>
          <a:prstGeom prst="rect">
            <a:avLst/>
          </a:prstGeom>
          <a:solidFill>
            <a:schemeClr val="accent1">
              <a:lumMod val="20000"/>
              <a:lumOff val="80000"/>
            </a:scheme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BADA4A90-6F0B-DCB2-ABE5-CFAB2921A642}"/>
              </a:ext>
            </a:extLst>
          </p:cNvPr>
          <p:cNvSpPr txBox="1"/>
          <p:nvPr/>
        </p:nvSpPr>
        <p:spPr>
          <a:xfrm>
            <a:off x="2236015" y="2845613"/>
            <a:ext cx="1330505" cy="738664"/>
          </a:xfrm>
          <a:prstGeom prst="rect">
            <a:avLst/>
          </a:prstGeom>
          <a:noFill/>
        </p:spPr>
        <p:txBody>
          <a:bodyPr wrap="square">
            <a:spAutoFit/>
          </a:bodyPr>
          <a:lstStyle/>
          <a:p>
            <a:r>
              <a:rPr lang="en" b="1" dirty="0"/>
              <a:t>Scaling Up- </a:t>
            </a:r>
          </a:p>
          <a:p>
            <a:r>
              <a:rPr lang="en" b="1" dirty="0"/>
              <a:t>Further Development</a:t>
            </a:r>
            <a:endParaRPr lang="en-GB" b="1" dirty="0"/>
          </a:p>
        </p:txBody>
      </p:sp>
      <p:sp>
        <p:nvSpPr>
          <p:cNvPr id="21" name="TextBox 20">
            <a:extLst>
              <a:ext uri="{FF2B5EF4-FFF2-40B4-BE49-F238E27FC236}">
                <a16:creationId xmlns:a16="http://schemas.microsoft.com/office/drawing/2014/main" id="{610363B8-2D77-78B8-D33A-C6C5B2FAE714}"/>
              </a:ext>
            </a:extLst>
          </p:cNvPr>
          <p:cNvSpPr txBox="1"/>
          <p:nvPr/>
        </p:nvSpPr>
        <p:spPr>
          <a:xfrm>
            <a:off x="2224024" y="958131"/>
            <a:ext cx="1437329" cy="738664"/>
          </a:xfrm>
          <a:prstGeom prst="rect">
            <a:avLst/>
          </a:prstGeom>
          <a:noFill/>
        </p:spPr>
        <p:txBody>
          <a:bodyPr wrap="square">
            <a:spAutoFit/>
          </a:bodyPr>
          <a:lstStyle/>
          <a:p>
            <a:r>
              <a:rPr lang="en" b="1" dirty="0"/>
              <a:t>Phase 1  SEOP Development</a:t>
            </a:r>
            <a:endParaRPr lang="en-GB" b="1" dirty="0"/>
          </a:p>
        </p:txBody>
      </p:sp>
      <p:sp>
        <p:nvSpPr>
          <p:cNvPr id="23" name="Text Placeholder 1">
            <a:extLst>
              <a:ext uri="{FF2B5EF4-FFF2-40B4-BE49-F238E27FC236}">
                <a16:creationId xmlns:a16="http://schemas.microsoft.com/office/drawing/2014/main" id="{9CC327F9-FC89-9FF6-7DD6-24D6386C85F8}"/>
              </a:ext>
            </a:extLst>
          </p:cNvPr>
          <p:cNvSpPr txBox="1">
            <a:spLocks/>
          </p:cNvSpPr>
          <p:nvPr/>
        </p:nvSpPr>
        <p:spPr>
          <a:xfrm>
            <a:off x="29523" y="162038"/>
            <a:ext cx="3739654" cy="543185"/>
          </a:xfrm>
          <a:prstGeom prst="rect">
            <a:avLst/>
          </a:prstGeom>
        </p:spPr>
        <p:txBody>
          <a:bodyPr vert="horz" lIns="68580" tIns="34290" rIns="68580" bIns="34290" rtlCol="0" anchor="ctr">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 sz="3200" b="1" dirty="0">
                <a:solidFill>
                  <a:schemeClr val="tx1"/>
                </a:solidFill>
                <a:latin typeface="Montserrat" panose="00000500000000000000" pitchFamily="2" charset="0"/>
              </a:rPr>
              <a:t>SEOP Development Layers</a:t>
            </a:r>
            <a:endParaRPr lang="en-US" sz="3200" b="1" dirty="0">
              <a:solidFill>
                <a:schemeClr val="tx1"/>
              </a:solidFill>
              <a:latin typeface="Montserrat" panose="00000500000000000000" pitchFamily="2" charset="0"/>
            </a:endParaRPr>
          </a:p>
        </p:txBody>
      </p:sp>
      <p:sp>
        <p:nvSpPr>
          <p:cNvPr id="24" name="TextBox 23">
            <a:extLst>
              <a:ext uri="{FF2B5EF4-FFF2-40B4-BE49-F238E27FC236}">
                <a16:creationId xmlns:a16="http://schemas.microsoft.com/office/drawing/2014/main" id="{2B3D7AE3-5885-1A48-56C1-0BBFFC161FF1}"/>
              </a:ext>
            </a:extLst>
          </p:cNvPr>
          <p:cNvSpPr txBox="1"/>
          <p:nvPr/>
        </p:nvSpPr>
        <p:spPr>
          <a:xfrm rot="19785921">
            <a:off x="6802728" y="1882103"/>
            <a:ext cx="497252" cy="246221"/>
          </a:xfrm>
          <a:prstGeom prst="rect">
            <a:avLst/>
          </a:prstGeom>
          <a:noFill/>
        </p:spPr>
        <p:txBody>
          <a:bodyPr wrap="none" rtlCol="0">
            <a:spAutoFit/>
          </a:bodyPr>
          <a:lstStyle/>
          <a:p>
            <a:r>
              <a:rPr lang="en-GB" sz="1000" b="1" dirty="0">
                <a:solidFill>
                  <a:schemeClr val="bg1"/>
                </a:solidFill>
              </a:rPr>
              <a:t>Data </a:t>
            </a:r>
          </a:p>
        </p:txBody>
      </p:sp>
      <p:sp>
        <p:nvSpPr>
          <p:cNvPr id="10" name="TextBox 9">
            <a:extLst>
              <a:ext uri="{FF2B5EF4-FFF2-40B4-BE49-F238E27FC236}">
                <a16:creationId xmlns:a16="http://schemas.microsoft.com/office/drawing/2014/main" id="{05CF6604-C3D4-F904-9D7B-F22EB221C9F6}"/>
              </a:ext>
            </a:extLst>
          </p:cNvPr>
          <p:cNvSpPr txBox="1"/>
          <p:nvPr/>
        </p:nvSpPr>
        <p:spPr>
          <a:xfrm>
            <a:off x="2279243" y="2431576"/>
            <a:ext cx="1467068" cy="215444"/>
          </a:xfrm>
          <a:prstGeom prst="rect">
            <a:avLst/>
          </a:prstGeom>
          <a:noFill/>
        </p:spPr>
        <p:txBody>
          <a:bodyPr wrap="none" rtlCol="0">
            <a:spAutoFit/>
          </a:bodyPr>
          <a:lstStyle/>
          <a:p>
            <a:r>
              <a:rPr lang="en-GB" sz="800" b="1" dirty="0"/>
              <a:t>Ontology &amp; Sematic Layer</a:t>
            </a:r>
          </a:p>
        </p:txBody>
      </p:sp>
      <p:sp>
        <p:nvSpPr>
          <p:cNvPr id="11" name="TextBox 10">
            <a:extLst>
              <a:ext uri="{FF2B5EF4-FFF2-40B4-BE49-F238E27FC236}">
                <a16:creationId xmlns:a16="http://schemas.microsoft.com/office/drawing/2014/main" id="{937F26CB-145B-8810-F7A9-A52BD6A8BA0F}"/>
              </a:ext>
            </a:extLst>
          </p:cNvPr>
          <p:cNvSpPr txBox="1"/>
          <p:nvPr/>
        </p:nvSpPr>
        <p:spPr>
          <a:xfrm>
            <a:off x="2296509" y="1758430"/>
            <a:ext cx="712054" cy="215444"/>
          </a:xfrm>
          <a:prstGeom prst="rect">
            <a:avLst/>
          </a:prstGeom>
          <a:noFill/>
        </p:spPr>
        <p:txBody>
          <a:bodyPr wrap="none" rtlCol="0">
            <a:spAutoFit/>
          </a:bodyPr>
          <a:lstStyle/>
          <a:p>
            <a:r>
              <a:rPr lang="en-GB" sz="800" b="1" dirty="0"/>
              <a:t>Data Layer</a:t>
            </a:r>
          </a:p>
        </p:txBody>
      </p:sp>
      <p:sp>
        <p:nvSpPr>
          <p:cNvPr id="12" name="TextBox 11">
            <a:extLst>
              <a:ext uri="{FF2B5EF4-FFF2-40B4-BE49-F238E27FC236}">
                <a16:creationId xmlns:a16="http://schemas.microsoft.com/office/drawing/2014/main" id="{7DBAAE5C-0605-BE85-36A5-35E3FA7C0E72}"/>
              </a:ext>
            </a:extLst>
          </p:cNvPr>
          <p:cNvSpPr txBox="1"/>
          <p:nvPr/>
        </p:nvSpPr>
        <p:spPr>
          <a:xfrm>
            <a:off x="2279243" y="2079513"/>
            <a:ext cx="1382110" cy="215444"/>
          </a:xfrm>
          <a:prstGeom prst="rect">
            <a:avLst/>
          </a:prstGeom>
          <a:noFill/>
        </p:spPr>
        <p:txBody>
          <a:bodyPr wrap="none" rtlCol="0">
            <a:spAutoFit/>
          </a:bodyPr>
          <a:lstStyle/>
          <a:p>
            <a:r>
              <a:rPr lang="en-GB" sz="800" b="1" dirty="0"/>
              <a:t>Device Integration Layer</a:t>
            </a:r>
          </a:p>
        </p:txBody>
      </p:sp>
      <p:sp>
        <p:nvSpPr>
          <p:cNvPr id="14" name="TextBox 13">
            <a:extLst>
              <a:ext uri="{FF2B5EF4-FFF2-40B4-BE49-F238E27FC236}">
                <a16:creationId xmlns:a16="http://schemas.microsoft.com/office/drawing/2014/main" id="{219028D5-4CF5-8DCB-91B8-657D1DC308BF}"/>
              </a:ext>
            </a:extLst>
          </p:cNvPr>
          <p:cNvSpPr txBox="1"/>
          <p:nvPr/>
        </p:nvSpPr>
        <p:spPr>
          <a:xfrm>
            <a:off x="2196746" y="3582394"/>
            <a:ext cx="1966968" cy="215444"/>
          </a:xfrm>
          <a:prstGeom prst="rect">
            <a:avLst/>
          </a:prstGeom>
          <a:noFill/>
        </p:spPr>
        <p:txBody>
          <a:bodyPr wrap="square" rtlCol="0">
            <a:spAutoFit/>
          </a:bodyPr>
          <a:lstStyle/>
          <a:p>
            <a:r>
              <a:rPr lang="en-GB" sz="800" dirty="0"/>
              <a:t> </a:t>
            </a:r>
            <a:r>
              <a:rPr lang="en-GB" sz="800" b="1" dirty="0"/>
              <a:t>Control &amp; User Interface Layer</a:t>
            </a:r>
          </a:p>
        </p:txBody>
      </p:sp>
      <p:sp>
        <p:nvSpPr>
          <p:cNvPr id="15" name="TextBox 14">
            <a:extLst>
              <a:ext uri="{FF2B5EF4-FFF2-40B4-BE49-F238E27FC236}">
                <a16:creationId xmlns:a16="http://schemas.microsoft.com/office/drawing/2014/main" id="{2E9E2FFE-12CA-F354-3AAE-D4040025C93B}"/>
              </a:ext>
            </a:extLst>
          </p:cNvPr>
          <p:cNvSpPr txBox="1"/>
          <p:nvPr/>
        </p:nvSpPr>
        <p:spPr>
          <a:xfrm>
            <a:off x="2239879" y="3887858"/>
            <a:ext cx="1646605" cy="215444"/>
          </a:xfrm>
          <a:prstGeom prst="rect">
            <a:avLst/>
          </a:prstGeom>
          <a:noFill/>
        </p:spPr>
        <p:txBody>
          <a:bodyPr wrap="none" rtlCol="0">
            <a:spAutoFit/>
          </a:bodyPr>
          <a:lstStyle/>
          <a:p>
            <a:r>
              <a:rPr lang="en-GB" sz="800" b="1" dirty="0"/>
              <a:t>Intelligence &amp; Analytics Layer</a:t>
            </a:r>
          </a:p>
        </p:txBody>
      </p:sp>
      <p:sp>
        <p:nvSpPr>
          <p:cNvPr id="16" name="TextBox 15">
            <a:extLst>
              <a:ext uri="{FF2B5EF4-FFF2-40B4-BE49-F238E27FC236}">
                <a16:creationId xmlns:a16="http://schemas.microsoft.com/office/drawing/2014/main" id="{45DB2BA0-18B1-FAE1-56CD-69D63F2FAD18}"/>
              </a:ext>
            </a:extLst>
          </p:cNvPr>
          <p:cNvSpPr txBox="1"/>
          <p:nvPr/>
        </p:nvSpPr>
        <p:spPr>
          <a:xfrm>
            <a:off x="2265289" y="4099535"/>
            <a:ext cx="1786066" cy="215444"/>
          </a:xfrm>
          <a:prstGeom prst="rect">
            <a:avLst/>
          </a:prstGeom>
          <a:noFill/>
        </p:spPr>
        <p:txBody>
          <a:bodyPr wrap="none" rtlCol="0">
            <a:spAutoFit/>
          </a:bodyPr>
          <a:lstStyle/>
          <a:p>
            <a:r>
              <a:rPr lang="en-GB" sz="800" b="1" dirty="0"/>
              <a:t>Ecosystem and Scalability Layer</a:t>
            </a:r>
          </a:p>
        </p:txBody>
      </p:sp>
      <p:grpSp>
        <p:nvGrpSpPr>
          <p:cNvPr id="17" name="Group 16">
            <a:extLst>
              <a:ext uri="{FF2B5EF4-FFF2-40B4-BE49-F238E27FC236}">
                <a16:creationId xmlns:a16="http://schemas.microsoft.com/office/drawing/2014/main" id="{3008328A-CFFB-2346-54E9-FAA4620F661A}"/>
              </a:ext>
            </a:extLst>
          </p:cNvPr>
          <p:cNvGrpSpPr/>
          <p:nvPr/>
        </p:nvGrpSpPr>
        <p:grpSpPr>
          <a:xfrm>
            <a:off x="-53397" y="1057919"/>
            <a:ext cx="2667545" cy="3654254"/>
            <a:chOff x="998271" y="942996"/>
            <a:chExt cx="2667545" cy="3654254"/>
          </a:xfrm>
        </p:grpSpPr>
        <p:grpSp>
          <p:nvGrpSpPr>
            <p:cNvPr id="3" name="Group 2">
              <a:extLst>
                <a:ext uri="{FF2B5EF4-FFF2-40B4-BE49-F238E27FC236}">
                  <a16:creationId xmlns:a16="http://schemas.microsoft.com/office/drawing/2014/main" id="{3295B47C-817F-5960-F970-16AAD0F1EB39}"/>
                </a:ext>
              </a:extLst>
            </p:cNvPr>
            <p:cNvGrpSpPr/>
            <p:nvPr/>
          </p:nvGrpSpPr>
          <p:grpSpPr>
            <a:xfrm>
              <a:off x="998271" y="942996"/>
              <a:ext cx="2285093" cy="3654254"/>
              <a:chOff x="2030567" y="1078412"/>
              <a:chExt cx="2736304" cy="5340504"/>
            </a:xfrm>
            <a:solidFill>
              <a:schemeClr val="tx1">
                <a:lumMod val="75000"/>
                <a:lumOff val="25000"/>
              </a:schemeClr>
            </a:solidFill>
          </p:grpSpPr>
          <p:sp>
            <p:nvSpPr>
              <p:cNvPr id="8" name="Rectangle 16">
                <a:extLst>
                  <a:ext uri="{FF2B5EF4-FFF2-40B4-BE49-F238E27FC236}">
                    <a16:creationId xmlns:a16="http://schemas.microsoft.com/office/drawing/2014/main" id="{7300A55E-3884-F0A6-DB2A-367022350CAD}"/>
                  </a:ext>
                </a:extLst>
              </p:cNvPr>
              <p:cNvSpPr/>
              <p:nvPr/>
            </p:nvSpPr>
            <p:spPr>
              <a:xfrm>
                <a:off x="2030567" y="1078412"/>
                <a:ext cx="2736304" cy="211833"/>
              </a:xfrm>
              <a:custGeom>
                <a:avLst/>
                <a:gdLst>
                  <a:gd name="connsiteX0" fmla="*/ 0 w 2736304"/>
                  <a:gd name="connsiteY0" fmla="*/ 0 h 211832"/>
                  <a:gd name="connsiteX1" fmla="*/ 2736304 w 2736304"/>
                  <a:gd name="connsiteY1" fmla="*/ 0 h 211832"/>
                  <a:gd name="connsiteX2" fmla="*/ 2736304 w 2736304"/>
                  <a:gd name="connsiteY2" fmla="*/ 211832 h 211832"/>
                  <a:gd name="connsiteX3" fmla="*/ 0 w 2736304"/>
                  <a:gd name="connsiteY3" fmla="*/ 211832 h 211832"/>
                  <a:gd name="connsiteX4" fmla="*/ 0 w 2736304"/>
                  <a:gd name="connsiteY4" fmla="*/ 0 h 211832"/>
                  <a:gd name="connsiteX0" fmla="*/ 220980 w 2736304"/>
                  <a:gd name="connsiteY0" fmla="*/ 0 h 211832"/>
                  <a:gd name="connsiteX1" fmla="*/ 2736304 w 2736304"/>
                  <a:gd name="connsiteY1" fmla="*/ 0 h 211832"/>
                  <a:gd name="connsiteX2" fmla="*/ 2736304 w 2736304"/>
                  <a:gd name="connsiteY2" fmla="*/ 211832 h 211832"/>
                  <a:gd name="connsiteX3" fmla="*/ 0 w 2736304"/>
                  <a:gd name="connsiteY3" fmla="*/ 211832 h 211832"/>
                  <a:gd name="connsiteX4" fmla="*/ 220980 w 2736304"/>
                  <a:gd name="connsiteY4" fmla="*/ 0 h 21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304" h="211832">
                    <a:moveTo>
                      <a:pt x="220980" y="0"/>
                    </a:moveTo>
                    <a:lnTo>
                      <a:pt x="2736304" y="0"/>
                    </a:lnTo>
                    <a:lnTo>
                      <a:pt x="2736304" y="211832"/>
                    </a:lnTo>
                    <a:lnTo>
                      <a:pt x="0" y="211832"/>
                    </a:lnTo>
                    <a:lnTo>
                      <a:pt x="220980" y="0"/>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 name="Rectangle 8">
                <a:extLst>
                  <a:ext uri="{FF2B5EF4-FFF2-40B4-BE49-F238E27FC236}">
                    <a16:creationId xmlns:a16="http://schemas.microsoft.com/office/drawing/2014/main" id="{0095F72D-0FD4-56AF-8D36-06DF453542A5}"/>
                  </a:ext>
                </a:extLst>
              </p:cNvPr>
              <p:cNvSpPr/>
              <p:nvPr/>
            </p:nvSpPr>
            <p:spPr>
              <a:xfrm>
                <a:off x="2246591" y="1078412"/>
                <a:ext cx="2520280" cy="53405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grpSp>
        <p:sp>
          <p:nvSpPr>
            <p:cNvPr id="4" name="TextBox 3">
              <a:extLst>
                <a:ext uri="{FF2B5EF4-FFF2-40B4-BE49-F238E27FC236}">
                  <a16:creationId xmlns:a16="http://schemas.microsoft.com/office/drawing/2014/main" id="{9DF0DA33-6F65-0801-C1A4-4908962B35E8}"/>
                </a:ext>
              </a:extLst>
            </p:cNvPr>
            <p:cNvSpPr txBox="1"/>
            <p:nvPr/>
          </p:nvSpPr>
          <p:spPr>
            <a:xfrm>
              <a:off x="1170490" y="1612527"/>
              <a:ext cx="2495326" cy="1938992"/>
            </a:xfrm>
            <a:prstGeom prst="rect">
              <a:avLst/>
            </a:prstGeom>
            <a:noFill/>
          </p:spPr>
          <p:txBody>
            <a:bodyPr wrap="square" rtlCol="0">
              <a:spAutoFit/>
            </a:bodyPr>
            <a:lstStyle/>
            <a:p>
              <a:r>
                <a:rPr lang="en-GB" sz="2400" b="1" dirty="0">
                  <a:solidFill>
                    <a:schemeClr val="bg1"/>
                  </a:solidFill>
                  <a:latin typeface="Ubuntu" panose="020B0504030602030204" pitchFamily="34" charset="0"/>
                </a:rPr>
                <a:t>Smart </a:t>
              </a:r>
            </a:p>
            <a:p>
              <a:r>
                <a:rPr lang="en-GB" sz="2400" b="1" dirty="0">
                  <a:solidFill>
                    <a:schemeClr val="bg1"/>
                  </a:solidFill>
                  <a:latin typeface="Ubuntu" panose="020B0504030602030204" pitchFamily="34" charset="0"/>
                </a:rPr>
                <a:t>Energy Optimization Platform</a:t>
              </a:r>
            </a:p>
            <a:p>
              <a:r>
                <a:rPr lang="en-GB" sz="2400" b="1" dirty="0">
                  <a:solidFill>
                    <a:schemeClr val="bg1"/>
                  </a:solidFill>
                  <a:latin typeface="Ubuntu" panose="020B0504030602030204" pitchFamily="34" charset="0"/>
                </a:rPr>
                <a:t>(SEOP)</a:t>
              </a:r>
              <a:endParaRPr lang="ko-KR" altLang="en-US" sz="2400" b="1" dirty="0">
                <a:solidFill>
                  <a:schemeClr val="bg1"/>
                </a:solidFill>
                <a:latin typeface="Ubuntu" panose="020B0504030602030204" pitchFamily="34" charset="0"/>
                <a:cs typeface="Arial" pitchFamily="34" charset="0"/>
              </a:endParaRPr>
            </a:p>
          </p:txBody>
        </p:sp>
      </p:grpSp>
      <p:grpSp>
        <p:nvGrpSpPr>
          <p:cNvPr id="5" name="Group 4">
            <a:extLst>
              <a:ext uri="{FF2B5EF4-FFF2-40B4-BE49-F238E27FC236}">
                <a16:creationId xmlns:a16="http://schemas.microsoft.com/office/drawing/2014/main" id="{F43DE2B2-9A40-24E9-2411-3AA256F6719F}"/>
              </a:ext>
            </a:extLst>
          </p:cNvPr>
          <p:cNvGrpSpPr/>
          <p:nvPr/>
        </p:nvGrpSpPr>
        <p:grpSpPr>
          <a:xfrm>
            <a:off x="186927" y="1291887"/>
            <a:ext cx="1643063" cy="2826407"/>
            <a:chOff x="665526" y="1410186"/>
            <a:chExt cx="1643063" cy="2826407"/>
          </a:xfrm>
        </p:grpSpPr>
        <p:sp>
          <p:nvSpPr>
            <p:cNvPr id="6" name="Freeform: Shape 14">
              <a:extLst>
                <a:ext uri="{FF2B5EF4-FFF2-40B4-BE49-F238E27FC236}">
                  <a16:creationId xmlns:a16="http://schemas.microsoft.com/office/drawing/2014/main" id="{96530354-610B-A4BD-BE43-0CEAC306F5B1}"/>
                </a:ext>
              </a:extLst>
            </p:cNvPr>
            <p:cNvSpPr/>
            <p:nvPr/>
          </p:nvSpPr>
          <p:spPr>
            <a:xfrm>
              <a:off x="665526" y="1410186"/>
              <a:ext cx="346421" cy="320390"/>
            </a:xfrm>
            <a:custGeom>
              <a:avLst/>
              <a:gdLst/>
              <a:ahLst/>
              <a:cxnLst/>
              <a:rect l="l" t="t" r="r" b="b"/>
              <a:pathLst>
                <a:path w="89311" h="82600">
                  <a:moveTo>
                    <a:pt x="81739" y="0"/>
                  </a:moveTo>
                  <a:lnTo>
                    <a:pt x="89311" y="12046"/>
                  </a:lnTo>
                  <a:cubicBezTo>
                    <a:pt x="83001" y="14684"/>
                    <a:pt x="78355" y="18614"/>
                    <a:pt x="75372" y="23834"/>
                  </a:cubicBezTo>
                  <a:cubicBezTo>
                    <a:pt x="72389" y="29053"/>
                    <a:pt x="70726" y="36654"/>
                    <a:pt x="70382" y="46634"/>
                  </a:cubicBezTo>
                  <a:lnTo>
                    <a:pt x="86558" y="46634"/>
                  </a:lnTo>
                  <a:lnTo>
                    <a:pt x="86558" y="82600"/>
                  </a:lnTo>
                  <a:lnTo>
                    <a:pt x="53346" y="82600"/>
                  </a:lnTo>
                  <a:lnTo>
                    <a:pt x="53346" y="54206"/>
                  </a:lnTo>
                  <a:cubicBezTo>
                    <a:pt x="53346" y="38833"/>
                    <a:pt x="55181" y="27705"/>
                    <a:pt x="58852" y="20822"/>
                  </a:cubicBezTo>
                  <a:cubicBezTo>
                    <a:pt x="63671" y="11644"/>
                    <a:pt x="71300" y="4704"/>
                    <a:pt x="81739" y="0"/>
                  </a:cubicBezTo>
                  <a:close/>
                  <a:moveTo>
                    <a:pt x="28394" y="0"/>
                  </a:moveTo>
                  <a:lnTo>
                    <a:pt x="35965" y="12046"/>
                  </a:lnTo>
                  <a:cubicBezTo>
                    <a:pt x="29656" y="14684"/>
                    <a:pt x="25009" y="18614"/>
                    <a:pt x="22027" y="23834"/>
                  </a:cubicBezTo>
                  <a:cubicBezTo>
                    <a:pt x="19044" y="29053"/>
                    <a:pt x="17380" y="36654"/>
                    <a:pt x="17036" y="46634"/>
                  </a:cubicBezTo>
                  <a:lnTo>
                    <a:pt x="33212" y="46634"/>
                  </a:lnTo>
                  <a:lnTo>
                    <a:pt x="33212" y="82600"/>
                  </a:lnTo>
                  <a:lnTo>
                    <a:pt x="0" y="82600"/>
                  </a:lnTo>
                  <a:lnTo>
                    <a:pt x="0" y="54206"/>
                  </a:lnTo>
                  <a:cubicBezTo>
                    <a:pt x="0" y="38833"/>
                    <a:pt x="1836" y="27705"/>
                    <a:pt x="5507" y="20822"/>
                  </a:cubicBezTo>
                  <a:cubicBezTo>
                    <a:pt x="10325" y="11644"/>
                    <a:pt x="17954" y="4704"/>
                    <a:pt x="283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5">
              <a:extLst>
                <a:ext uri="{FF2B5EF4-FFF2-40B4-BE49-F238E27FC236}">
                  <a16:creationId xmlns:a16="http://schemas.microsoft.com/office/drawing/2014/main" id="{95AABF16-DD6D-90A2-A1EA-F5DF10577BAE}"/>
                </a:ext>
              </a:extLst>
            </p:cNvPr>
            <p:cNvSpPr/>
            <p:nvPr/>
          </p:nvSpPr>
          <p:spPr>
            <a:xfrm rot="10800000">
              <a:off x="1962168" y="3916203"/>
              <a:ext cx="346421" cy="320390"/>
            </a:xfrm>
            <a:custGeom>
              <a:avLst/>
              <a:gdLst/>
              <a:ahLst/>
              <a:cxnLst/>
              <a:rect l="l" t="t" r="r" b="b"/>
              <a:pathLst>
                <a:path w="89311" h="82600">
                  <a:moveTo>
                    <a:pt x="81739" y="0"/>
                  </a:moveTo>
                  <a:lnTo>
                    <a:pt x="89311" y="12046"/>
                  </a:lnTo>
                  <a:cubicBezTo>
                    <a:pt x="83001" y="14684"/>
                    <a:pt x="78355" y="18614"/>
                    <a:pt x="75372" y="23834"/>
                  </a:cubicBezTo>
                  <a:cubicBezTo>
                    <a:pt x="72389" y="29053"/>
                    <a:pt x="70726" y="36654"/>
                    <a:pt x="70382" y="46634"/>
                  </a:cubicBezTo>
                  <a:lnTo>
                    <a:pt x="86558" y="46634"/>
                  </a:lnTo>
                  <a:lnTo>
                    <a:pt x="86558" y="82600"/>
                  </a:lnTo>
                  <a:lnTo>
                    <a:pt x="53346" y="82600"/>
                  </a:lnTo>
                  <a:lnTo>
                    <a:pt x="53346" y="54206"/>
                  </a:lnTo>
                  <a:cubicBezTo>
                    <a:pt x="53346" y="38833"/>
                    <a:pt x="55181" y="27705"/>
                    <a:pt x="58852" y="20822"/>
                  </a:cubicBezTo>
                  <a:cubicBezTo>
                    <a:pt x="63671" y="11644"/>
                    <a:pt x="71300" y="4704"/>
                    <a:pt x="81739" y="0"/>
                  </a:cubicBezTo>
                  <a:close/>
                  <a:moveTo>
                    <a:pt x="28394" y="0"/>
                  </a:moveTo>
                  <a:lnTo>
                    <a:pt x="35965" y="12046"/>
                  </a:lnTo>
                  <a:cubicBezTo>
                    <a:pt x="29656" y="14684"/>
                    <a:pt x="25009" y="18614"/>
                    <a:pt x="22027" y="23834"/>
                  </a:cubicBezTo>
                  <a:cubicBezTo>
                    <a:pt x="19044" y="29053"/>
                    <a:pt x="17380" y="36654"/>
                    <a:pt x="17036" y="46634"/>
                  </a:cubicBezTo>
                  <a:lnTo>
                    <a:pt x="33212" y="46634"/>
                  </a:lnTo>
                  <a:lnTo>
                    <a:pt x="33212" y="82600"/>
                  </a:lnTo>
                  <a:lnTo>
                    <a:pt x="0" y="82600"/>
                  </a:lnTo>
                  <a:lnTo>
                    <a:pt x="0" y="54206"/>
                  </a:lnTo>
                  <a:cubicBezTo>
                    <a:pt x="0" y="38833"/>
                    <a:pt x="1836" y="27705"/>
                    <a:pt x="5507" y="20822"/>
                  </a:cubicBezTo>
                  <a:cubicBezTo>
                    <a:pt x="10325" y="11644"/>
                    <a:pt x="17954" y="4704"/>
                    <a:pt x="283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diagram of a solar panel&#10;&#10;AI-generated content may be incorrect.">
            <a:extLst>
              <a:ext uri="{FF2B5EF4-FFF2-40B4-BE49-F238E27FC236}">
                <a16:creationId xmlns:a16="http://schemas.microsoft.com/office/drawing/2014/main" id="{8B638A67-2ECA-DDD8-41B8-41CF182F2E98}"/>
              </a:ext>
            </a:extLst>
          </p:cNvPr>
          <p:cNvPicPr>
            <a:picLocks noChangeAspect="1"/>
          </p:cNvPicPr>
          <p:nvPr/>
        </p:nvPicPr>
        <p:blipFill>
          <a:blip r:embed="rId2"/>
          <a:stretch>
            <a:fillRect/>
          </a:stretch>
        </p:blipFill>
        <p:spPr>
          <a:xfrm>
            <a:off x="3970977" y="-32452"/>
            <a:ext cx="5143500" cy="5143500"/>
          </a:xfrm>
          <a:prstGeom prst="rect">
            <a:avLst/>
          </a:prstGeom>
        </p:spPr>
      </p:pic>
    </p:spTree>
    <p:extLst>
      <p:ext uri="{BB962C8B-B14F-4D97-AF65-F5344CB8AC3E}">
        <p14:creationId xmlns:p14="http://schemas.microsoft.com/office/powerpoint/2010/main" val="1357235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2">
          <a:extLst>
            <a:ext uri="{FF2B5EF4-FFF2-40B4-BE49-F238E27FC236}">
              <a16:creationId xmlns:a16="http://schemas.microsoft.com/office/drawing/2014/main" id="{47DC42B3-F263-F10E-7DCE-ECA5DBAB4C1A}"/>
            </a:ext>
          </a:extLst>
        </p:cNvPr>
        <p:cNvGrpSpPr/>
        <p:nvPr/>
      </p:nvGrpSpPr>
      <p:grpSpPr>
        <a:xfrm>
          <a:off x="0" y="0"/>
          <a:ext cx="0" cy="0"/>
          <a:chOff x="0" y="0"/>
          <a:chExt cx="0" cy="0"/>
        </a:xfrm>
      </p:grpSpPr>
      <p:sp>
        <p:nvSpPr>
          <p:cNvPr id="413" name="Google Shape;413;p30">
            <a:extLst>
              <a:ext uri="{FF2B5EF4-FFF2-40B4-BE49-F238E27FC236}">
                <a16:creationId xmlns:a16="http://schemas.microsoft.com/office/drawing/2014/main" id="{E04CBA6B-E68D-FBB5-546E-EAE350895FBC}"/>
              </a:ext>
            </a:extLst>
          </p:cNvPr>
          <p:cNvSpPr txBox="1">
            <a:spLocks noGrp="1"/>
          </p:cNvSpPr>
          <p:nvPr>
            <p:ph type="title"/>
          </p:nvPr>
        </p:nvSpPr>
        <p:spPr>
          <a:xfrm>
            <a:off x="555581" y="184823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Timeline and Roadmap</a:t>
            </a:r>
            <a:endParaRPr dirty="0"/>
          </a:p>
        </p:txBody>
      </p:sp>
      <p:sp>
        <p:nvSpPr>
          <p:cNvPr id="414" name="Google Shape;414;p30">
            <a:extLst>
              <a:ext uri="{FF2B5EF4-FFF2-40B4-BE49-F238E27FC236}">
                <a16:creationId xmlns:a16="http://schemas.microsoft.com/office/drawing/2014/main" id="{FCD31844-21A7-31FB-D712-D04A590BB7FF}"/>
              </a:ext>
            </a:extLst>
          </p:cNvPr>
          <p:cNvSpPr txBox="1">
            <a:spLocks noGrp="1"/>
          </p:cNvSpPr>
          <p:nvPr>
            <p:ph type="title" idx="4294967295"/>
          </p:nvPr>
        </p:nvSpPr>
        <p:spPr>
          <a:xfrm>
            <a:off x="555581" y="1713900"/>
            <a:ext cx="1235075" cy="8413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bg2">
                    <a:lumMod val="75000"/>
                  </a:schemeClr>
                </a:solidFill>
              </a:rPr>
              <a:t>07</a:t>
            </a:r>
            <a:endParaRPr dirty="0">
              <a:solidFill>
                <a:schemeClr val="bg2">
                  <a:lumMod val="75000"/>
                </a:schemeClr>
              </a:solidFill>
            </a:endParaRPr>
          </a:p>
        </p:txBody>
      </p:sp>
      <p:pic>
        <p:nvPicPr>
          <p:cNvPr id="2" name="Picture 1" descr="A red sign with white text&#10;&#10;Description automatically generated">
            <a:extLst>
              <a:ext uri="{FF2B5EF4-FFF2-40B4-BE49-F238E27FC236}">
                <a16:creationId xmlns:a16="http://schemas.microsoft.com/office/drawing/2014/main" id="{43469198-345C-7C43-02EC-176F6E7164D2}"/>
              </a:ext>
            </a:extLst>
          </p:cNvPr>
          <p:cNvPicPr>
            <a:picLocks noChangeAspect="1"/>
          </p:cNvPicPr>
          <p:nvPr/>
        </p:nvPicPr>
        <p:blipFill>
          <a:blip r:embed="rId3"/>
          <a:stretch>
            <a:fillRect/>
          </a:stretch>
        </p:blipFill>
        <p:spPr>
          <a:xfrm>
            <a:off x="6775555" y="362687"/>
            <a:ext cx="1484026" cy="539444"/>
          </a:xfrm>
          <a:prstGeom prst="rect">
            <a:avLst/>
          </a:prstGeom>
        </p:spPr>
      </p:pic>
    </p:spTree>
    <p:extLst>
      <p:ext uri="{BB962C8B-B14F-4D97-AF65-F5344CB8AC3E}">
        <p14:creationId xmlns:p14="http://schemas.microsoft.com/office/powerpoint/2010/main" val="3590507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2">
          <a:extLst>
            <a:ext uri="{FF2B5EF4-FFF2-40B4-BE49-F238E27FC236}">
              <a16:creationId xmlns:a16="http://schemas.microsoft.com/office/drawing/2014/main" id="{6BCB420C-121B-3C0F-691D-FD03DDD75D90}"/>
            </a:ext>
          </a:extLst>
        </p:cNvPr>
        <p:cNvGrpSpPr/>
        <p:nvPr/>
      </p:nvGrpSpPr>
      <p:grpSpPr>
        <a:xfrm>
          <a:off x="0" y="0"/>
          <a:ext cx="0" cy="0"/>
          <a:chOff x="0" y="0"/>
          <a:chExt cx="0" cy="0"/>
        </a:xfrm>
      </p:grpSpPr>
      <p:sp>
        <p:nvSpPr>
          <p:cNvPr id="413" name="Google Shape;413;p30">
            <a:extLst>
              <a:ext uri="{FF2B5EF4-FFF2-40B4-BE49-F238E27FC236}">
                <a16:creationId xmlns:a16="http://schemas.microsoft.com/office/drawing/2014/main" id="{E176FC46-5B6E-5149-B071-58225FAC208C}"/>
              </a:ext>
            </a:extLst>
          </p:cNvPr>
          <p:cNvSpPr txBox="1">
            <a:spLocks noGrp="1"/>
          </p:cNvSpPr>
          <p:nvPr>
            <p:ph type="title"/>
          </p:nvPr>
        </p:nvSpPr>
        <p:spPr>
          <a:xfrm>
            <a:off x="1440000" y="1724649"/>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7200" dirty="0"/>
              <a:t>Introduction</a:t>
            </a:r>
            <a:endParaRPr sz="7200" dirty="0"/>
          </a:p>
        </p:txBody>
      </p:sp>
      <p:sp>
        <p:nvSpPr>
          <p:cNvPr id="414" name="Google Shape;414;p30">
            <a:extLst>
              <a:ext uri="{FF2B5EF4-FFF2-40B4-BE49-F238E27FC236}">
                <a16:creationId xmlns:a16="http://schemas.microsoft.com/office/drawing/2014/main" id="{63B73757-A124-7F5F-783A-06B558C6DE39}"/>
              </a:ext>
            </a:extLst>
          </p:cNvPr>
          <p:cNvSpPr txBox="1">
            <a:spLocks noGrp="1"/>
          </p:cNvSpPr>
          <p:nvPr>
            <p:ph type="title" idx="4294967295"/>
          </p:nvPr>
        </p:nvSpPr>
        <p:spPr>
          <a:xfrm>
            <a:off x="0" y="2010999"/>
            <a:ext cx="1235075" cy="84296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dirty="0">
                <a:solidFill>
                  <a:schemeClr val="bg2">
                    <a:lumMod val="75000"/>
                  </a:schemeClr>
                </a:solidFill>
              </a:rPr>
              <a:t>01</a:t>
            </a:r>
            <a:endParaRPr sz="5400" dirty="0">
              <a:solidFill>
                <a:schemeClr val="bg2">
                  <a:lumMod val="75000"/>
                </a:schemeClr>
              </a:solidFill>
            </a:endParaRPr>
          </a:p>
        </p:txBody>
      </p:sp>
      <p:pic>
        <p:nvPicPr>
          <p:cNvPr id="2" name="Picture 1" descr="A red sign with white text&#10;&#10;Description automatically generated">
            <a:extLst>
              <a:ext uri="{FF2B5EF4-FFF2-40B4-BE49-F238E27FC236}">
                <a16:creationId xmlns:a16="http://schemas.microsoft.com/office/drawing/2014/main" id="{B0500009-21A4-29D3-70FD-7D30A962A334}"/>
              </a:ext>
            </a:extLst>
          </p:cNvPr>
          <p:cNvPicPr>
            <a:picLocks noChangeAspect="1"/>
          </p:cNvPicPr>
          <p:nvPr/>
        </p:nvPicPr>
        <p:blipFill>
          <a:blip r:embed="rId3"/>
          <a:stretch>
            <a:fillRect/>
          </a:stretch>
        </p:blipFill>
        <p:spPr>
          <a:xfrm>
            <a:off x="6775555" y="362687"/>
            <a:ext cx="1484026" cy="539444"/>
          </a:xfrm>
          <a:prstGeom prst="rect">
            <a:avLst/>
          </a:prstGeom>
        </p:spPr>
      </p:pic>
    </p:spTree>
    <p:extLst>
      <p:ext uri="{BB962C8B-B14F-4D97-AF65-F5344CB8AC3E}">
        <p14:creationId xmlns:p14="http://schemas.microsoft.com/office/powerpoint/2010/main" val="369983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C877F-1BF4-22C8-DACC-F871CABD2BEC}"/>
            </a:ext>
          </a:extLst>
        </p:cNvPr>
        <p:cNvGrpSpPr/>
        <p:nvPr/>
      </p:nvGrpSpPr>
      <p:grpSpPr>
        <a:xfrm>
          <a:off x="0" y="0"/>
          <a:ext cx="0" cy="0"/>
          <a:chOff x="0" y="0"/>
          <a:chExt cx="0" cy="0"/>
        </a:xfrm>
      </p:grpSpPr>
      <p:grpSp>
        <p:nvGrpSpPr>
          <p:cNvPr id="73" name="Group 72">
            <a:extLst>
              <a:ext uri="{FF2B5EF4-FFF2-40B4-BE49-F238E27FC236}">
                <a16:creationId xmlns:a16="http://schemas.microsoft.com/office/drawing/2014/main" id="{21110FF1-722F-E1F0-1EA2-3510ABF90AD6}"/>
              </a:ext>
            </a:extLst>
          </p:cNvPr>
          <p:cNvGrpSpPr/>
          <p:nvPr/>
        </p:nvGrpSpPr>
        <p:grpSpPr>
          <a:xfrm>
            <a:off x="634544" y="2778131"/>
            <a:ext cx="7874912" cy="327029"/>
            <a:chOff x="846058" y="3704174"/>
            <a:chExt cx="10499883" cy="436039"/>
          </a:xfrm>
          <a:solidFill>
            <a:schemeClr val="accent1"/>
          </a:solidFill>
        </p:grpSpPr>
        <p:sp>
          <p:nvSpPr>
            <p:cNvPr id="74" name="Rectangle 73">
              <a:extLst>
                <a:ext uri="{FF2B5EF4-FFF2-40B4-BE49-F238E27FC236}">
                  <a16:creationId xmlns:a16="http://schemas.microsoft.com/office/drawing/2014/main" id="{8301C8F1-2439-2153-C609-36D54CD0B90F}"/>
                </a:ext>
              </a:extLst>
            </p:cNvPr>
            <p:cNvSpPr/>
            <p:nvPr/>
          </p:nvSpPr>
          <p:spPr>
            <a:xfrm flipH="1">
              <a:off x="9242821" y="3704174"/>
              <a:ext cx="2103120" cy="436037"/>
            </a:xfrm>
            <a:prstGeom prst="rect">
              <a:avLst/>
            </a:pr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Ubuntu" panose="020B0504030602030204" pitchFamily="34" charset="0"/>
              </a:endParaRPr>
            </a:p>
          </p:txBody>
        </p:sp>
        <p:sp>
          <p:nvSpPr>
            <p:cNvPr id="75" name="Rectangle 74">
              <a:extLst>
                <a:ext uri="{FF2B5EF4-FFF2-40B4-BE49-F238E27FC236}">
                  <a16:creationId xmlns:a16="http://schemas.microsoft.com/office/drawing/2014/main" id="{FEA7EC0E-5192-4A62-A7BA-E3A921A15A09}"/>
                </a:ext>
              </a:extLst>
            </p:cNvPr>
            <p:cNvSpPr/>
            <p:nvPr/>
          </p:nvSpPr>
          <p:spPr>
            <a:xfrm>
              <a:off x="846058" y="3708252"/>
              <a:ext cx="2103120" cy="431961"/>
            </a:xfrm>
            <a:prstGeom prst="rect">
              <a:avLst/>
            </a:pr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Ubuntu" panose="020B0504030602030204" pitchFamily="34" charset="0"/>
              </a:endParaRPr>
            </a:p>
          </p:txBody>
        </p:sp>
        <p:sp>
          <p:nvSpPr>
            <p:cNvPr id="76" name="Rectangle 75">
              <a:extLst>
                <a:ext uri="{FF2B5EF4-FFF2-40B4-BE49-F238E27FC236}">
                  <a16:creationId xmlns:a16="http://schemas.microsoft.com/office/drawing/2014/main" id="{62D7E3F2-6095-CEB1-E079-740C5E28FA65}"/>
                </a:ext>
              </a:extLst>
            </p:cNvPr>
            <p:cNvSpPr/>
            <p:nvPr/>
          </p:nvSpPr>
          <p:spPr>
            <a:xfrm flipH="1">
              <a:off x="7143631" y="3708250"/>
              <a:ext cx="2103120" cy="431961"/>
            </a:xfrm>
            <a:prstGeom prst="rect">
              <a:avLst/>
            </a:pr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Ubuntu" panose="020B0504030602030204" pitchFamily="34" charset="0"/>
              </a:endParaRPr>
            </a:p>
          </p:txBody>
        </p:sp>
        <p:sp>
          <p:nvSpPr>
            <p:cNvPr id="77" name="Rectangle 76">
              <a:extLst>
                <a:ext uri="{FF2B5EF4-FFF2-40B4-BE49-F238E27FC236}">
                  <a16:creationId xmlns:a16="http://schemas.microsoft.com/office/drawing/2014/main" id="{54C72B2C-1F84-F0D9-9629-F8BB269611BF}"/>
                </a:ext>
              </a:extLst>
            </p:cNvPr>
            <p:cNvSpPr/>
            <p:nvPr/>
          </p:nvSpPr>
          <p:spPr>
            <a:xfrm flipH="1">
              <a:off x="5044440" y="3708250"/>
              <a:ext cx="2103120" cy="431961"/>
            </a:xfrm>
            <a:prstGeom prst="rect">
              <a:avLst/>
            </a:pr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Ubuntu" panose="020B0504030602030204" pitchFamily="34" charset="0"/>
              </a:endParaRPr>
            </a:p>
          </p:txBody>
        </p:sp>
        <p:sp>
          <p:nvSpPr>
            <p:cNvPr id="78" name="Rectangle 77">
              <a:extLst>
                <a:ext uri="{FF2B5EF4-FFF2-40B4-BE49-F238E27FC236}">
                  <a16:creationId xmlns:a16="http://schemas.microsoft.com/office/drawing/2014/main" id="{85934D05-EDA0-8BEA-1F4D-5FB14D3B0C50}"/>
                </a:ext>
              </a:extLst>
            </p:cNvPr>
            <p:cNvSpPr/>
            <p:nvPr/>
          </p:nvSpPr>
          <p:spPr>
            <a:xfrm flipH="1">
              <a:off x="2945249" y="3708250"/>
              <a:ext cx="2103120" cy="431961"/>
            </a:xfrm>
            <a:prstGeom prst="rect">
              <a:avLst/>
            </a:pr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Ubuntu" panose="020B0504030602030204" pitchFamily="34" charset="0"/>
              </a:endParaRPr>
            </a:p>
          </p:txBody>
        </p:sp>
      </p:grpSp>
      <p:sp>
        <p:nvSpPr>
          <p:cNvPr id="79" name="Rectangle 78">
            <a:extLst>
              <a:ext uri="{FF2B5EF4-FFF2-40B4-BE49-F238E27FC236}">
                <a16:creationId xmlns:a16="http://schemas.microsoft.com/office/drawing/2014/main" id="{C7C69311-F028-2E73-5375-31D633E9128A}"/>
              </a:ext>
            </a:extLst>
          </p:cNvPr>
          <p:cNvSpPr/>
          <p:nvPr/>
        </p:nvSpPr>
        <p:spPr>
          <a:xfrm>
            <a:off x="634544" y="2931357"/>
            <a:ext cx="7874912" cy="20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Ubuntu" panose="020B0504030602030204" pitchFamily="34" charset="0"/>
            </a:endParaRPr>
          </a:p>
        </p:txBody>
      </p:sp>
      <p:cxnSp>
        <p:nvCxnSpPr>
          <p:cNvPr id="80" name="Straight Connector 79">
            <a:extLst>
              <a:ext uri="{FF2B5EF4-FFF2-40B4-BE49-F238E27FC236}">
                <a16:creationId xmlns:a16="http://schemas.microsoft.com/office/drawing/2014/main" id="{703C7007-312E-3AE6-77F8-D7D63CF7B574}"/>
              </a:ext>
            </a:extLst>
          </p:cNvPr>
          <p:cNvCxnSpPr>
            <a:cxnSpLocks/>
          </p:cNvCxnSpPr>
          <p:nvPr/>
        </p:nvCxnSpPr>
        <p:spPr>
          <a:xfrm>
            <a:off x="2984613" y="2443148"/>
            <a:ext cx="1" cy="411480"/>
          </a:xfrm>
          <a:prstGeom prst="line">
            <a:avLst/>
          </a:prstGeom>
          <a:ln w="31750">
            <a:solidFill>
              <a:schemeClr val="accent1"/>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060DC5-BE70-5AC4-46C1-004032C188DE}"/>
              </a:ext>
            </a:extLst>
          </p:cNvPr>
          <p:cNvCxnSpPr>
            <a:cxnSpLocks/>
          </p:cNvCxnSpPr>
          <p:nvPr/>
        </p:nvCxnSpPr>
        <p:spPr>
          <a:xfrm flipV="1">
            <a:off x="4558534" y="3027100"/>
            <a:ext cx="0" cy="411480"/>
          </a:xfrm>
          <a:prstGeom prst="line">
            <a:avLst/>
          </a:prstGeom>
          <a:ln w="31750">
            <a:solidFill>
              <a:schemeClr val="accent1"/>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DD93BA3-70E5-86CA-DC18-FF90506283A2}"/>
              </a:ext>
            </a:extLst>
          </p:cNvPr>
          <p:cNvCxnSpPr>
            <a:cxnSpLocks/>
          </p:cNvCxnSpPr>
          <p:nvPr/>
        </p:nvCxnSpPr>
        <p:spPr>
          <a:xfrm>
            <a:off x="6132455" y="2443148"/>
            <a:ext cx="4835" cy="411480"/>
          </a:xfrm>
          <a:prstGeom prst="line">
            <a:avLst/>
          </a:prstGeom>
          <a:ln w="31750">
            <a:solidFill>
              <a:schemeClr val="accent1"/>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B5C84F8-B926-31B8-291D-B22677713E8A}"/>
              </a:ext>
            </a:extLst>
          </p:cNvPr>
          <p:cNvCxnSpPr>
            <a:cxnSpLocks/>
          </p:cNvCxnSpPr>
          <p:nvPr/>
        </p:nvCxnSpPr>
        <p:spPr>
          <a:xfrm flipV="1">
            <a:off x="7711209" y="3027100"/>
            <a:ext cx="1" cy="411480"/>
          </a:xfrm>
          <a:prstGeom prst="line">
            <a:avLst/>
          </a:prstGeom>
          <a:ln w="31750">
            <a:solidFill>
              <a:schemeClr val="accent1"/>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7E672F5-CBBC-4A72-E60A-314D1653B0F3}"/>
              </a:ext>
            </a:extLst>
          </p:cNvPr>
          <p:cNvCxnSpPr>
            <a:cxnSpLocks/>
          </p:cNvCxnSpPr>
          <p:nvPr/>
        </p:nvCxnSpPr>
        <p:spPr>
          <a:xfrm flipV="1">
            <a:off x="1410691" y="3027100"/>
            <a:ext cx="1" cy="411480"/>
          </a:xfrm>
          <a:prstGeom prst="line">
            <a:avLst/>
          </a:prstGeom>
          <a:ln w="31750">
            <a:solidFill>
              <a:schemeClr val="accent1"/>
            </a:solidFill>
            <a:headEnd type="oval" w="med" len="med"/>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090EA58D-0B39-3001-016D-6E9596581D66}"/>
              </a:ext>
            </a:extLst>
          </p:cNvPr>
          <p:cNvSpPr>
            <a:spLocks noChangeAspect="1"/>
          </p:cNvSpPr>
          <p:nvPr/>
        </p:nvSpPr>
        <p:spPr>
          <a:xfrm>
            <a:off x="1329440" y="2856188"/>
            <a:ext cx="171450" cy="17145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latin typeface="Ubuntu" panose="020B0504030602030204" pitchFamily="34" charset="0"/>
            </a:endParaRPr>
          </a:p>
        </p:txBody>
      </p:sp>
      <p:sp>
        <p:nvSpPr>
          <p:cNvPr id="86" name="Oval 85">
            <a:extLst>
              <a:ext uri="{FF2B5EF4-FFF2-40B4-BE49-F238E27FC236}">
                <a16:creationId xmlns:a16="http://schemas.microsoft.com/office/drawing/2014/main" id="{CAB10C69-3719-934B-C7A9-A74FC1B5EA69}"/>
              </a:ext>
            </a:extLst>
          </p:cNvPr>
          <p:cNvSpPr>
            <a:spLocks noChangeAspect="1"/>
          </p:cNvSpPr>
          <p:nvPr/>
        </p:nvSpPr>
        <p:spPr>
          <a:xfrm flipH="1">
            <a:off x="7627012" y="2856188"/>
            <a:ext cx="171450" cy="17145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latin typeface="Ubuntu" panose="020B0504030602030204" pitchFamily="34" charset="0"/>
            </a:endParaRPr>
          </a:p>
        </p:txBody>
      </p:sp>
      <p:sp>
        <p:nvSpPr>
          <p:cNvPr id="87" name="Oval 86">
            <a:extLst>
              <a:ext uri="{FF2B5EF4-FFF2-40B4-BE49-F238E27FC236}">
                <a16:creationId xmlns:a16="http://schemas.microsoft.com/office/drawing/2014/main" id="{D1B94C5B-D74C-AA3E-5F42-0CACBA47F4DB}"/>
              </a:ext>
            </a:extLst>
          </p:cNvPr>
          <p:cNvSpPr>
            <a:spLocks noChangeAspect="1"/>
          </p:cNvSpPr>
          <p:nvPr/>
        </p:nvSpPr>
        <p:spPr>
          <a:xfrm flipH="1">
            <a:off x="6052619" y="2856188"/>
            <a:ext cx="171450" cy="17145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latin typeface="Ubuntu" panose="020B0504030602030204" pitchFamily="34" charset="0"/>
            </a:endParaRPr>
          </a:p>
        </p:txBody>
      </p:sp>
      <p:sp>
        <p:nvSpPr>
          <p:cNvPr id="88" name="Oval 87">
            <a:extLst>
              <a:ext uri="{FF2B5EF4-FFF2-40B4-BE49-F238E27FC236}">
                <a16:creationId xmlns:a16="http://schemas.microsoft.com/office/drawing/2014/main" id="{F3944823-18BA-BA0E-217B-9C5A0DDF1998}"/>
              </a:ext>
            </a:extLst>
          </p:cNvPr>
          <p:cNvSpPr>
            <a:spLocks noChangeAspect="1"/>
          </p:cNvSpPr>
          <p:nvPr/>
        </p:nvSpPr>
        <p:spPr>
          <a:xfrm flipH="1">
            <a:off x="4478226" y="2856188"/>
            <a:ext cx="171450" cy="17145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latin typeface="Ubuntu" panose="020B0504030602030204" pitchFamily="34" charset="0"/>
            </a:endParaRPr>
          </a:p>
        </p:txBody>
      </p:sp>
      <p:sp>
        <p:nvSpPr>
          <p:cNvPr id="89" name="Oval 88">
            <a:extLst>
              <a:ext uri="{FF2B5EF4-FFF2-40B4-BE49-F238E27FC236}">
                <a16:creationId xmlns:a16="http://schemas.microsoft.com/office/drawing/2014/main" id="{5EFE685B-9A68-D99F-1F0C-6E2799EE424C}"/>
              </a:ext>
            </a:extLst>
          </p:cNvPr>
          <p:cNvSpPr>
            <a:spLocks noChangeAspect="1"/>
          </p:cNvSpPr>
          <p:nvPr/>
        </p:nvSpPr>
        <p:spPr>
          <a:xfrm flipH="1">
            <a:off x="2903833" y="2856188"/>
            <a:ext cx="171450" cy="17145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latin typeface="Ubuntu" panose="020B0504030602030204" pitchFamily="34" charset="0"/>
            </a:endParaRPr>
          </a:p>
        </p:txBody>
      </p:sp>
      <p:sp>
        <p:nvSpPr>
          <p:cNvPr id="96" name="TextBox 95">
            <a:extLst>
              <a:ext uri="{FF2B5EF4-FFF2-40B4-BE49-F238E27FC236}">
                <a16:creationId xmlns:a16="http://schemas.microsoft.com/office/drawing/2014/main" id="{F4A6861D-BF5D-F3B1-D628-E40B1FCD4AE9}"/>
              </a:ext>
            </a:extLst>
          </p:cNvPr>
          <p:cNvSpPr txBox="1"/>
          <p:nvPr/>
        </p:nvSpPr>
        <p:spPr>
          <a:xfrm>
            <a:off x="692924" y="3515030"/>
            <a:ext cx="1433245" cy="1754326"/>
          </a:xfrm>
          <a:prstGeom prst="rect">
            <a:avLst/>
          </a:prstGeom>
          <a:noFill/>
        </p:spPr>
        <p:txBody>
          <a:bodyPr wrap="square" rtlCol="0">
            <a:spAutoFit/>
          </a:bodyPr>
          <a:lstStyle/>
          <a:p>
            <a:r>
              <a:rPr lang="en-GB" sz="1200" dirty="0">
                <a:effectLst/>
                <a:latin typeface="Aptos" panose="020B0004020202020204" pitchFamily="34" charset="0"/>
                <a:ea typeface="Aptos" panose="020B0004020202020204" pitchFamily="34" charset="0"/>
                <a:cs typeface="Times New Roman" panose="02020603050405020304" pitchFamily="18" charset="0"/>
              </a:rPr>
              <a:t>Build and test the </a:t>
            </a:r>
            <a:r>
              <a:rPr lang="en-GB" sz="1200" b="1" dirty="0">
                <a:effectLst/>
                <a:latin typeface="Aptos" panose="020B0004020202020204" pitchFamily="34" charset="0"/>
                <a:ea typeface="Aptos" panose="020B0004020202020204" pitchFamily="34" charset="0"/>
                <a:cs typeface="Times New Roman" panose="02020603050405020304" pitchFamily="18" charset="0"/>
              </a:rPr>
              <a:t>Knowledge Graph Framework</a:t>
            </a:r>
            <a:r>
              <a:rPr lang="en-GB" sz="1200" dirty="0">
                <a:effectLst/>
                <a:latin typeface="Aptos" panose="020B0004020202020204" pitchFamily="34" charset="0"/>
                <a:ea typeface="Aptos" panose="020B0004020202020204" pitchFamily="34" charset="0"/>
                <a:cs typeface="Times New Roman" panose="02020603050405020304" pitchFamily="18" charset="0"/>
              </a:rPr>
              <a:t> for device relationships and dependencies</a:t>
            </a:r>
            <a:endParaRPr lang="ko-KR" altLang="en-US" sz="1200" dirty="0">
              <a:solidFill>
                <a:schemeClr val="tx1">
                  <a:lumMod val="85000"/>
                  <a:lumOff val="15000"/>
                </a:schemeClr>
              </a:solidFill>
              <a:latin typeface="Ubuntu" panose="020B0504030602030204" pitchFamily="34" charset="0"/>
              <a:cs typeface="Arial" pitchFamily="34" charset="0"/>
            </a:endParaRPr>
          </a:p>
        </p:txBody>
      </p:sp>
      <p:sp>
        <p:nvSpPr>
          <p:cNvPr id="99" name="TextBox 98">
            <a:extLst>
              <a:ext uri="{FF2B5EF4-FFF2-40B4-BE49-F238E27FC236}">
                <a16:creationId xmlns:a16="http://schemas.microsoft.com/office/drawing/2014/main" id="{55F8BAA3-AC3F-B39A-5DDE-785392FEA932}"/>
              </a:ext>
            </a:extLst>
          </p:cNvPr>
          <p:cNvSpPr txBox="1"/>
          <p:nvPr/>
        </p:nvSpPr>
        <p:spPr>
          <a:xfrm>
            <a:off x="7085157" y="3461067"/>
            <a:ext cx="1252104" cy="1338828"/>
          </a:xfrm>
          <a:prstGeom prst="rect">
            <a:avLst/>
          </a:prstGeom>
          <a:noFill/>
        </p:spPr>
        <p:txBody>
          <a:bodyPr wrap="square" rtlCol="0">
            <a:spAutoFit/>
          </a:bodyPr>
          <a:lstStyle/>
          <a:p>
            <a:pPr algn="ctr"/>
            <a:r>
              <a:rPr lang="en-GB" sz="1200" kern="100" dirty="0">
                <a:effectLst/>
                <a:latin typeface="Aptos" panose="020B0004020202020204" pitchFamily="34" charset="0"/>
                <a:ea typeface="Aptos" panose="020B0004020202020204" pitchFamily="34" charset="0"/>
                <a:cs typeface="Times New Roman" panose="02020603050405020304" pitchFamily="18" charset="0"/>
              </a:rPr>
              <a:t>Enhance AI-driven analytics for predictive maintenance and long-term planning.</a:t>
            </a:r>
          </a:p>
          <a:p>
            <a:pPr algn="ctr"/>
            <a:r>
              <a:rPr lang="en-US" altLang="ko-KR" sz="900" dirty="0">
                <a:solidFill>
                  <a:schemeClr val="tx1">
                    <a:lumMod val="85000"/>
                    <a:lumOff val="15000"/>
                  </a:schemeClr>
                </a:solidFill>
                <a:latin typeface="Ubuntu" panose="020B0504030602030204" pitchFamily="34" charset="0"/>
                <a:cs typeface="Arial" pitchFamily="34" charset="0"/>
              </a:rPr>
              <a:t>. </a:t>
            </a:r>
            <a:endParaRPr lang="ko-KR" altLang="en-US" sz="900" dirty="0">
              <a:solidFill>
                <a:schemeClr val="tx1">
                  <a:lumMod val="85000"/>
                  <a:lumOff val="15000"/>
                </a:schemeClr>
              </a:solidFill>
              <a:latin typeface="Ubuntu" panose="020B0504030602030204" pitchFamily="34" charset="0"/>
              <a:cs typeface="Arial" pitchFamily="34" charset="0"/>
            </a:endParaRPr>
          </a:p>
        </p:txBody>
      </p:sp>
      <p:sp>
        <p:nvSpPr>
          <p:cNvPr id="102" name="TextBox 101">
            <a:extLst>
              <a:ext uri="{FF2B5EF4-FFF2-40B4-BE49-F238E27FC236}">
                <a16:creationId xmlns:a16="http://schemas.microsoft.com/office/drawing/2014/main" id="{9275A1CD-DF7F-F589-B161-06FE46A04FBC}"/>
              </a:ext>
            </a:extLst>
          </p:cNvPr>
          <p:cNvSpPr txBox="1"/>
          <p:nvPr/>
        </p:nvSpPr>
        <p:spPr>
          <a:xfrm>
            <a:off x="2532428" y="1197798"/>
            <a:ext cx="1433244" cy="1338828"/>
          </a:xfrm>
          <a:prstGeom prst="rect">
            <a:avLst/>
          </a:prstGeom>
          <a:noFill/>
        </p:spPr>
        <p:txBody>
          <a:bodyPr wrap="square" rtlCol="0">
            <a:spAutoFit/>
          </a:bodyPr>
          <a:lstStyle/>
          <a:p>
            <a:r>
              <a:rPr lang="en-GB" sz="1200" kern="100" dirty="0">
                <a:effectLst/>
                <a:latin typeface="Aptos" panose="020B0004020202020204" pitchFamily="34" charset="0"/>
                <a:ea typeface="Aptos" panose="020B0004020202020204" pitchFamily="34" charset="0"/>
                <a:cs typeface="Times New Roman" panose="02020603050405020304" pitchFamily="18" charset="0"/>
              </a:rPr>
              <a:t>Launch a </a:t>
            </a:r>
            <a:r>
              <a:rPr lang="en-GB" sz="1200" b="1" kern="100" dirty="0">
                <a:effectLst/>
                <a:latin typeface="Aptos" panose="020B0004020202020204" pitchFamily="34" charset="0"/>
                <a:ea typeface="Aptos" panose="020B0004020202020204" pitchFamily="34" charset="0"/>
                <a:cs typeface="Times New Roman" panose="02020603050405020304" pitchFamily="18" charset="0"/>
              </a:rPr>
              <a:t>basic dashboard</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for actionable recommendations and energy flow visualization.</a:t>
            </a:r>
          </a:p>
          <a:p>
            <a:pPr algn="ctr"/>
            <a:endParaRPr lang="ko-KR" altLang="en-US" sz="900" dirty="0">
              <a:solidFill>
                <a:schemeClr val="tx1">
                  <a:lumMod val="85000"/>
                  <a:lumOff val="15000"/>
                </a:schemeClr>
              </a:solidFill>
              <a:latin typeface="Ubuntu" panose="020B0504030602030204" pitchFamily="34" charset="0"/>
              <a:cs typeface="Arial" pitchFamily="34" charset="0"/>
            </a:endParaRPr>
          </a:p>
        </p:txBody>
      </p:sp>
      <p:sp>
        <p:nvSpPr>
          <p:cNvPr id="110" name="TextBox 109">
            <a:extLst>
              <a:ext uri="{FF2B5EF4-FFF2-40B4-BE49-F238E27FC236}">
                <a16:creationId xmlns:a16="http://schemas.microsoft.com/office/drawing/2014/main" id="{E4A786E0-25E1-C131-AFFE-8FC5A591DC1C}"/>
              </a:ext>
            </a:extLst>
          </p:cNvPr>
          <p:cNvSpPr txBox="1"/>
          <p:nvPr/>
        </p:nvSpPr>
        <p:spPr>
          <a:xfrm>
            <a:off x="7436393" y="1578813"/>
            <a:ext cx="900868" cy="415498"/>
          </a:xfrm>
          <a:prstGeom prst="rect">
            <a:avLst/>
          </a:prstGeom>
          <a:noFill/>
        </p:spPr>
        <p:txBody>
          <a:bodyPr wrap="square" rtlCol="0">
            <a:spAutoFit/>
          </a:bodyPr>
          <a:lstStyle/>
          <a:p>
            <a:pPr algn="ctr"/>
            <a:r>
              <a:rPr lang="en-US" altLang="ko-KR" sz="2100" b="1" dirty="0">
                <a:solidFill>
                  <a:schemeClr val="accent1"/>
                </a:solidFill>
                <a:latin typeface="Ubuntu" panose="020B0504030602030204" pitchFamily="34" charset="0"/>
                <a:cs typeface="Arial" pitchFamily="34" charset="0"/>
              </a:rPr>
              <a:t>2028</a:t>
            </a:r>
            <a:endParaRPr lang="ko-KR" altLang="en-US" sz="2100" b="1" dirty="0">
              <a:solidFill>
                <a:schemeClr val="accent1"/>
              </a:solidFill>
              <a:latin typeface="Ubuntu" panose="020B0504030602030204" pitchFamily="34" charset="0"/>
              <a:cs typeface="Arial" pitchFamily="34" charset="0"/>
            </a:endParaRPr>
          </a:p>
        </p:txBody>
      </p:sp>
      <p:sp>
        <p:nvSpPr>
          <p:cNvPr id="111" name="TextBox 110">
            <a:extLst>
              <a:ext uri="{FF2B5EF4-FFF2-40B4-BE49-F238E27FC236}">
                <a16:creationId xmlns:a16="http://schemas.microsoft.com/office/drawing/2014/main" id="{A4BC56D8-675E-3E96-4E93-347DD0C9B268}"/>
              </a:ext>
            </a:extLst>
          </p:cNvPr>
          <p:cNvSpPr txBox="1"/>
          <p:nvPr/>
        </p:nvSpPr>
        <p:spPr>
          <a:xfrm>
            <a:off x="4101231" y="1659463"/>
            <a:ext cx="900868" cy="415498"/>
          </a:xfrm>
          <a:prstGeom prst="rect">
            <a:avLst/>
          </a:prstGeom>
          <a:noFill/>
        </p:spPr>
        <p:txBody>
          <a:bodyPr wrap="square" rtlCol="0">
            <a:spAutoFit/>
          </a:bodyPr>
          <a:lstStyle/>
          <a:p>
            <a:pPr algn="ctr"/>
            <a:r>
              <a:rPr lang="en-US" altLang="ko-KR" sz="2100" b="1" dirty="0">
                <a:solidFill>
                  <a:schemeClr val="accent1"/>
                </a:solidFill>
                <a:latin typeface="Ubuntu" panose="020B0504030602030204" pitchFamily="34" charset="0"/>
                <a:cs typeface="Arial" pitchFamily="34" charset="0"/>
              </a:rPr>
              <a:t>2026</a:t>
            </a:r>
            <a:endParaRPr lang="ko-KR" altLang="en-US" sz="2100" b="1" dirty="0">
              <a:solidFill>
                <a:schemeClr val="accent1"/>
              </a:solidFill>
              <a:latin typeface="Ubuntu" panose="020B0504030602030204" pitchFamily="34" charset="0"/>
              <a:cs typeface="Arial" pitchFamily="34" charset="0"/>
            </a:endParaRPr>
          </a:p>
        </p:txBody>
      </p:sp>
      <p:sp>
        <p:nvSpPr>
          <p:cNvPr id="113" name="TextBox 112">
            <a:extLst>
              <a:ext uri="{FF2B5EF4-FFF2-40B4-BE49-F238E27FC236}">
                <a16:creationId xmlns:a16="http://schemas.microsoft.com/office/drawing/2014/main" id="{709A34AC-66EA-CFBF-CFC0-0C61ED40A3BF}"/>
              </a:ext>
            </a:extLst>
          </p:cNvPr>
          <p:cNvSpPr txBox="1"/>
          <p:nvPr/>
        </p:nvSpPr>
        <p:spPr>
          <a:xfrm>
            <a:off x="5703977" y="3752997"/>
            <a:ext cx="900868" cy="415498"/>
          </a:xfrm>
          <a:prstGeom prst="rect">
            <a:avLst/>
          </a:prstGeom>
          <a:noFill/>
        </p:spPr>
        <p:txBody>
          <a:bodyPr wrap="square" rtlCol="0">
            <a:spAutoFit/>
          </a:bodyPr>
          <a:lstStyle/>
          <a:p>
            <a:pPr algn="ctr"/>
            <a:r>
              <a:rPr lang="en-US" altLang="ko-KR" sz="2100" b="1" dirty="0">
                <a:solidFill>
                  <a:schemeClr val="accent1"/>
                </a:solidFill>
                <a:latin typeface="Ubuntu" panose="020B0504030602030204" pitchFamily="34" charset="0"/>
                <a:cs typeface="Arial" pitchFamily="34" charset="0"/>
              </a:rPr>
              <a:t>2027</a:t>
            </a:r>
            <a:endParaRPr lang="ko-KR" altLang="en-US" sz="2100" b="1" dirty="0">
              <a:solidFill>
                <a:schemeClr val="accent1"/>
              </a:solidFill>
              <a:latin typeface="Ubuntu" panose="020B0504030602030204" pitchFamily="34" charset="0"/>
              <a:cs typeface="Arial" pitchFamily="34" charset="0"/>
            </a:endParaRPr>
          </a:p>
        </p:txBody>
      </p:sp>
      <p:sp>
        <p:nvSpPr>
          <p:cNvPr id="114" name="TextBox 113">
            <a:extLst>
              <a:ext uri="{FF2B5EF4-FFF2-40B4-BE49-F238E27FC236}">
                <a16:creationId xmlns:a16="http://schemas.microsoft.com/office/drawing/2014/main" id="{D3558297-B154-6A52-09C0-F111A96F9B79}"/>
              </a:ext>
            </a:extLst>
          </p:cNvPr>
          <p:cNvSpPr txBox="1"/>
          <p:nvPr/>
        </p:nvSpPr>
        <p:spPr>
          <a:xfrm>
            <a:off x="972780" y="1845675"/>
            <a:ext cx="900868" cy="415498"/>
          </a:xfrm>
          <a:prstGeom prst="rect">
            <a:avLst/>
          </a:prstGeom>
          <a:noFill/>
        </p:spPr>
        <p:txBody>
          <a:bodyPr wrap="square" rtlCol="0">
            <a:spAutoFit/>
          </a:bodyPr>
          <a:lstStyle/>
          <a:p>
            <a:pPr algn="ctr"/>
            <a:r>
              <a:rPr lang="en-US" altLang="ko-KR" sz="2100" b="1" dirty="0">
                <a:solidFill>
                  <a:schemeClr val="accent1"/>
                </a:solidFill>
                <a:latin typeface="Ubuntu" panose="020B0504030602030204" pitchFamily="34" charset="0"/>
                <a:cs typeface="Arial" pitchFamily="34" charset="0"/>
              </a:rPr>
              <a:t>2025</a:t>
            </a:r>
            <a:endParaRPr lang="ko-KR" altLang="en-US" sz="2100" b="1" dirty="0">
              <a:solidFill>
                <a:schemeClr val="accent1"/>
              </a:solidFill>
              <a:latin typeface="Ubuntu" panose="020B0504030602030204" pitchFamily="34" charset="0"/>
              <a:cs typeface="Arial" pitchFamily="34" charset="0"/>
            </a:endParaRPr>
          </a:p>
        </p:txBody>
      </p:sp>
      <p:sp>
        <p:nvSpPr>
          <p:cNvPr id="45" name="Text Placeholder 1">
            <a:extLst>
              <a:ext uri="{FF2B5EF4-FFF2-40B4-BE49-F238E27FC236}">
                <a16:creationId xmlns:a16="http://schemas.microsoft.com/office/drawing/2014/main" id="{B63154FE-82FD-2474-DF51-58A8CE322B1D}"/>
              </a:ext>
            </a:extLst>
          </p:cNvPr>
          <p:cNvSpPr txBox="1">
            <a:spLocks/>
          </p:cNvSpPr>
          <p:nvPr/>
        </p:nvSpPr>
        <p:spPr>
          <a:xfrm>
            <a:off x="434340" y="251809"/>
            <a:ext cx="8709660" cy="543185"/>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 sz="3200" b="1" dirty="0">
                <a:solidFill>
                  <a:schemeClr val="tx1"/>
                </a:solidFill>
                <a:latin typeface="Montserrat" panose="00000500000000000000" pitchFamily="2" charset="0"/>
              </a:rPr>
              <a:t>Timeline</a:t>
            </a:r>
            <a:endParaRPr lang="en-US" sz="3200" b="1" dirty="0">
              <a:solidFill>
                <a:schemeClr val="tx1"/>
              </a:solidFill>
              <a:latin typeface="Montserrat" panose="00000500000000000000" pitchFamily="2" charset="0"/>
            </a:endParaRPr>
          </a:p>
        </p:txBody>
      </p:sp>
      <p:grpSp>
        <p:nvGrpSpPr>
          <p:cNvPr id="46" name="Group 45">
            <a:extLst>
              <a:ext uri="{FF2B5EF4-FFF2-40B4-BE49-F238E27FC236}">
                <a16:creationId xmlns:a16="http://schemas.microsoft.com/office/drawing/2014/main" id="{B62A13BD-5DBC-6ED7-8C75-3F69F12776D1}"/>
              </a:ext>
            </a:extLst>
          </p:cNvPr>
          <p:cNvGrpSpPr/>
          <p:nvPr/>
        </p:nvGrpSpPr>
        <p:grpSpPr>
          <a:xfrm>
            <a:off x="8817573" y="4670219"/>
            <a:ext cx="478115" cy="371010"/>
            <a:chOff x="11740722" y="6210917"/>
            <a:chExt cx="637486" cy="494680"/>
          </a:xfrm>
        </p:grpSpPr>
        <p:sp>
          <p:nvSpPr>
            <p:cNvPr id="47" name="Rectangle 46">
              <a:extLst>
                <a:ext uri="{FF2B5EF4-FFF2-40B4-BE49-F238E27FC236}">
                  <a16:creationId xmlns:a16="http://schemas.microsoft.com/office/drawing/2014/main" id="{CD1667FB-22C2-476A-2D04-DB5FDCEB87E6}"/>
                </a:ext>
              </a:extLst>
            </p:cNvPr>
            <p:cNvSpPr/>
            <p:nvPr/>
          </p:nvSpPr>
          <p:spPr>
            <a:xfrm>
              <a:off x="11751143" y="6210917"/>
              <a:ext cx="292280" cy="494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 name="Text Placeholder 1">
              <a:extLst>
                <a:ext uri="{FF2B5EF4-FFF2-40B4-BE49-F238E27FC236}">
                  <a16:creationId xmlns:a16="http://schemas.microsoft.com/office/drawing/2014/main" id="{8C2A03C3-DCF3-4ED3-6D57-6EFA798B7EDE}"/>
                </a:ext>
              </a:extLst>
            </p:cNvPr>
            <p:cNvSpPr txBox="1">
              <a:spLocks/>
            </p:cNvSpPr>
            <p:nvPr/>
          </p:nvSpPr>
          <p:spPr>
            <a:xfrm>
              <a:off x="11740722" y="6353340"/>
              <a:ext cx="637486" cy="30936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solidFill>
                    <a:schemeClr val="bg1"/>
                  </a:solidFill>
                  <a:latin typeface="Ubuntu" panose="020B0504030602030204" pitchFamily="34" charset="0"/>
                </a:rPr>
                <a:t>24</a:t>
              </a:r>
            </a:p>
          </p:txBody>
        </p:sp>
      </p:grpSp>
      <p:sp>
        <p:nvSpPr>
          <p:cNvPr id="3" name="TextBox 2">
            <a:extLst>
              <a:ext uri="{FF2B5EF4-FFF2-40B4-BE49-F238E27FC236}">
                <a16:creationId xmlns:a16="http://schemas.microsoft.com/office/drawing/2014/main" id="{17B271FB-07E2-62C6-D26F-ECED1CB89B1A}"/>
              </a:ext>
            </a:extLst>
          </p:cNvPr>
          <p:cNvSpPr txBox="1"/>
          <p:nvPr/>
        </p:nvSpPr>
        <p:spPr>
          <a:xfrm>
            <a:off x="4116778" y="3568264"/>
            <a:ext cx="1577339" cy="1015663"/>
          </a:xfrm>
          <a:prstGeom prst="rect">
            <a:avLst/>
          </a:prstGeom>
          <a:noFill/>
        </p:spPr>
        <p:txBody>
          <a:bodyPr wrap="square">
            <a:spAutoFit/>
          </a:bodyPr>
          <a:lstStyle/>
          <a:p>
            <a:r>
              <a:rPr lang="en-GB" sz="1200" dirty="0">
                <a:effectLst/>
                <a:latin typeface="Aptos" panose="020B0004020202020204" pitchFamily="34" charset="0"/>
                <a:ea typeface="Aptos" panose="020B0004020202020204" pitchFamily="34" charset="0"/>
                <a:cs typeface="Times New Roman" panose="02020603050405020304" pitchFamily="18" charset="0"/>
              </a:rPr>
              <a:t>Expand device integration to cover EV chargers, smart appliances, and more.</a:t>
            </a:r>
            <a:endParaRPr lang="en-GB" sz="1200" dirty="0"/>
          </a:p>
        </p:txBody>
      </p:sp>
      <p:sp>
        <p:nvSpPr>
          <p:cNvPr id="5" name="TextBox 4">
            <a:extLst>
              <a:ext uri="{FF2B5EF4-FFF2-40B4-BE49-F238E27FC236}">
                <a16:creationId xmlns:a16="http://schemas.microsoft.com/office/drawing/2014/main" id="{389F1E00-69B8-DB71-C0C3-5B0A9A48586B}"/>
              </a:ext>
            </a:extLst>
          </p:cNvPr>
          <p:cNvSpPr txBox="1"/>
          <p:nvPr/>
        </p:nvSpPr>
        <p:spPr>
          <a:xfrm>
            <a:off x="5496970" y="1374584"/>
            <a:ext cx="1763805" cy="965008"/>
          </a:xfrm>
          <a:prstGeom prst="rect">
            <a:avLst/>
          </a:prstGeom>
          <a:noFill/>
        </p:spPr>
        <p:txBody>
          <a:bodyPr wrap="square">
            <a:spAutoFit/>
          </a:bodyPr>
          <a:lstStyle/>
          <a:p>
            <a:pPr lvl="0">
              <a:lnSpc>
                <a:spcPct val="115000"/>
              </a:lnSpc>
              <a:spcAft>
                <a:spcPts val="800"/>
              </a:spcAft>
              <a:buSzPts val="1000"/>
              <a:tabLst>
                <a:tab pos="457200" algn="l"/>
              </a:tabLs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Introduce multi-scenario simulations for comprehensive energy optimisation</a:t>
            </a:r>
            <a:r>
              <a:rPr lang="en-GB" sz="1400" kern="100" dirty="0">
                <a:effectLst/>
                <a:latin typeface="Aptos" panose="020B0004020202020204" pitchFamily="34" charset="0"/>
                <a:ea typeface="Aptos" panose="020B0004020202020204" pitchFamily="34" charset="0"/>
                <a:cs typeface="Times New Roman" panose="02020603050405020304" pitchFamily="18" charset="0"/>
              </a:rPr>
              <a:t>.</a:t>
            </a:r>
          </a:p>
        </p:txBody>
      </p:sp>
      <p:cxnSp>
        <p:nvCxnSpPr>
          <p:cNvPr id="9" name="Straight Connector 8">
            <a:extLst>
              <a:ext uri="{FF2B5EF4-FFF2-40B4-BE49-F238E27FC236}">
                <a16:creationId xmlns:a16="http://schemas.microsoft.com/office/drawing/2014/main" id="{F065DFC1-B781-E186-7BF3-2DE5C3AC5D18}"/>
              </a:ext>
            </a:extLst>
          </p:cNvPr>
          <p:cNvCxnSpPr>
            <a:cxnSpLocks/>
          </p:cNvCxnSpPr>
          <p:nvPr/>
        </p:nvCxnSpPr>
        <p:spPr>
          <a:xfrm flipV="1">
            <a:off x="2996133" y="3049587"/>
            <a:ext cx="1" cy="411480"/>
          </a:xfrm>
          <a:prstGeom prst="line">
            <a:avLst/>
          </a:prstGeom>
          <a:ln w="31750">
            <a:solidFill>
              <a:schemeClr val="accent1"/>
            </a:solidFill>
            <a:headEnd type="oval"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CA2AB8-4E1C-86F0-5450-BAE55A8DCF96}"/>
              </a:ext>
            </a:extLst>
          </p:cNvPr>
          <p:cNvSpPr txBox="1"/>
          <p:nvPr/>
        </p:nvSpPr>
        <p:spPr>
          <a:xfrm>
            <a:off x="2358561" y="3597310"/>
            <a:ext cx="1252104" cy="1154162"/>
          </a:xfrm>
          <a:prstGeom prst="rect">
            <a:avLst/>
          </a:prstGeom>
          <a:noFill/>
        </p:spPr>
        <p:txBody>
          <a:bodyPr wrap="square" rtlCol="0">
            <a:spAutoFit/>
          </a:bodyPr>
          <a:lstStyle/>
          <a:p>
            <a:pPr algn="ctr"/>
            <a:r>
              <a:rPr lang="en-GB" sz="1200" kern="100" dirty="0">
                <a:effectLst/>
                <a:latin typeface="Aptos" panose="020B0004020202020204" pitchFamily="34" charset="0"/>
                <a:ea typeface="Aptos" panose="020B0004020202020204" pitchFamily="34" charset="0"/>
                <a:cs typeface="Times New Roman" panose="02020603050405020304" pitchFamily="18" charset="0"/>
              </a:rPr>
              <a:t>Develop the </a:t>
            </a:r>
            <a:r>
              <a:rPr lang="en-GB" sz="1200" b="1" kern="100" dirty="0">
                <a:effectLst/>
                <a:latin typeface="Aptos" panose="020B0004020202020204" pitchFamily="34" charset="0"/>
                <a:ea typeface="Aptos" panose="020B0004020202020204" pitchFamily="34" charset="0"/>
                <a:cs typeface="Times New Roman" panose="02020603050405020304" pitchFamily="18" charset="0"/>
              </a:rPr>
              <a:t>Interoperability Prototype</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with 2-3 energy devices.</a:t>
            </a:r>
          </a:p>
          <a:p>
            <a:pPr algn="ctr"/>
            <a:r>
              <a:rPr lang="en-US" altLang="ko-KR" sz="900" dirty="0">
                <a:solidFill>
                  <a:schemeClr val="tx1">
                    <a:lumMod val="85000"/>
                    <a:lumOff val="15000"/>
                  </a:schemeClr>
                </a:solidFill>
                <a:latin typeface="Ubuntu" panose="020B0504030602030204" pitchFamily="34" charset="0"/>
                <a:cs typeface="Arial" pitchFamily="34" charset="0"/>
              </a:rPr>
              <a:t>. </a:t>
            </a:r>
            <a:endParaRPr lang="ko-KR" altLang="en-US" sz="900" dirty="0">
              <a:solidFill>
                <a:schemeClr val="tx1">
                  <a:lumMod val="85000"/>
                  <a:lumOff val="15000"/>
                </a:schemeClr>
              </a:solidFill>
              <a:latin typeface="Ubuntu" panose="020B0504030602030204" pitchFamily="34" charset="0"/>
              <a:cs typeface="Arial" pitchFamily="34" charset="0"/>
            </a:endParaRPr>
          </a:p>
        </p:txBody>
      </p:sp>
      <p:sp>
        <p:nvSpPr>
          <p:cNvPr id="2" name="TextBox 1">
            <a:extLst>
              <a:ext uri="{FF2B5EF4-FFF2-40B4-BE49-F238E27FC236}">
                <a16:creationId xmlns:a16="http://schemas.microsoft.com/office/drawing/2014/main" id="{B16A7E3B-609F-1CB1-6ABB-FDD44843415D}"/>
              </a:ext>
            </a:extLst>
          </p:cNvPr>
          <p:cNvSpPr txBox="1"/>
          <p:nvPr/>
        </p:nvSpPr>
        <p:spPr>
          <a:xfrm>
            <a:off x="242490" y="1090818"/>
            <a:ext cx="1258400" cy="415498"/>
          </a:xfrm>
          <a:prstGeom prst="rect">
            <a:avLst/>
          </a:prstGeom>
          <a:noFill/>
        </p:spPr>
        <p:txBody>
          <a:bodyPr wrap="square" rtlCol="0">
            <a:spAutoFit/>
          </a:bodyPr>
          <a:lstStyle/>
          <a:p>
            <a:pPr algn="ctr"/>
            <a:r>
              <a:rPr lang="en-US" altLang="ko-KR" sz="2100" b="1" dirty="0">
                <a:solidFill>
                  <a:schemeClr val="accent1"/>
                </a:solidFill>
                <a:latin typeface="Ubuntu" panose="020B0504030602030204" pitchFamily="34" charset="0"/>
                <a:cs typeface="Arial" pitchFamily="34" charset="0"/>
              </a:rPr>
              <a:t>Phase1 </a:t>
            </a:r>
            <a:endParaRPr lang="ko-KR" altLang="en-US" sz="2100" b="1" dirty="0">
              <a:solidFill>
                <a:schemeClr val="accent1"/>
              </a:solidFill>
              <a:latin typeface="Ubuntu" panose="020B0504030602030204" pitchFamily="34" charset="0"/>
              <a:cs typeface="Arial" pitchFamily="34" charset="0"/>
            </a:endParaRPr>
          </a:p>
        </p:txBody>
      </p:sp>
      <p:sp>
        <p:nvSpPr>
          <p:cNvPr id="4" name="TextBox 3">
            <a:extLst>
              <a:ext uri="{FF2B5EF4-FFF2-40B4-BE49-F238E27FC236}">
                <a16:creationId xmlns:a16="http://schemas.microsoft.com/office/drawing/2014/main" id="{488BFBAE-F27F-5B49-1DAD-9F220D51D28F}"/>
              </a:ext>
            </a:extLst>
          </p:cNvPr>
          <p:cNvSpPr txBox="1"/>
          <p:nvPr/>
        </p:nvSpPr>
        <p:spPr>
          <a:xfrm rot="16200000">
            <a:off x="1899273" y="2718846"/>
            <a:ext cx="4157309" cy="415498"/>
          </a:xfrm>
          <a:prstGeom prst="rect">
            <a:avLst/>
          </a:prstGeom>
          <a:noFill/>
          <a:ln w="38100">
            <a:solidFill>
              <a:schemeClr val="tx1"/>
            </a:solidFill>
          </a:ln>
        </p:spPr>
        <p:txBody>
          <a:bodyPr wrap="square" rtlCol="0">
            <a:spAutoFit/>
          </a:bodyPr>
          <a:lstStyle/>
          <a:p>
            <a:pPr algn="ctr"/>
            <a:r>
              <a:rPr lang="en-US" altLang="ko-KR" sz="2100" b="1" dirty="0">
                <a:solidFill>
                  <a:schemeClr val="tx1"/>
                </a:solidFill>
                <a:latin typeface="Ubuntu" panose="020B0504030602030204" pitchFamily="34" charset="0"/>
                <a:cs typeface="Arial" pitchFamily="34" charset="0"/>
              </a:rPr>
              <a:t>Further Development</a:t>
            </a:r>
            <a:endParaRPr lang="ko-KR" altLang="en-US" sz="2100" b="1" dirty="0">
              <a:solidFill>
                <a:schemeClr val="tx1"/>
              </a:solidFill>
              <a:latin typeface="Ubuntu" panose="020B0504030602030204" pitchFamily="34" charset="0"/>
              <a:cs typeface="Arial" pitchFamily="34" charset="0"/>
            </a:endParaRPr>
          </a:p>
        </p:txBody>
      </p:sp>
      <p:sp>
        <p:nvSpPr>
          <p:cNvPr id="7" name="TextBox 6">
            <a:extLst>
              <a:ext uri="{FF2B5EF4-FFF2-40B4-BE49-F238E27FC236}">
                <a16:creationId xmlns:a16="http://schemas.microsoft.com/office/drawing/2014/main" id="{D2911A66-55B9-8B89-87ED-A35A1A75C8A4}"/>
              </a:ext>
            </a:extLst>
          </p:cNvPr>
          <p:cNvSpPr txBox="1"/>
          <p:nvPr/>
        </p:nvSpPr>
        <p:spPr>
          <a:xfrm>
            <a:off x="5295437" y="942386"/>
            <a:ext cx="1258400" cy="415498"/>
          </a:xfrm>
          <a:prstGeom prst="rect">
            <a:avLst/>
          </a:prstGeom>
          <a:noFill/>
        </p:spPr>
        <p:txBody>
          <a:bodyPr wrap="square" rtlCol="0">
            <a:spAutoFit/>
          </a:bodyPr>
          <a:lstStyle/>
          <a:p>
            <a:pPr algn="ctr"/>
            <a:r>
              <a:rPr lang="en-US" altLang="ko-KR" sz="2100" b="1" dirty="0">
                <a:solidFill>
                  <a:schemeClr val="accent1"/>
                </a:solidFill>
                <a:latin typeface="Ubuntu" panose="020B0504030602030204" pitchFamily="34" charset="0"/>
                <a:cs typeface="Arial" pitchFamily="34" charset="0"/>
              </a:rPr>
              <a:t>Phase2</a:t>
            </a:r>
            <a:endParaRPr lang="ko-KR" altLang="en-US" sz="2100" b="1" dirty="0">
              <a:solidFill>
                <a:schemeClr val="accent1"/>
              </a:solidFill>
              <a:latin typeface="Ubuntu" panose="020B0504030602030204" pitchFamily="34" charset="0"/>
              <a:cs typeface="Arial" pitchFamily="34" charset="0"/>
            </a:endParaRPr>
          </a:p>
        </p:txBody>
      </p:sp>
      <p:pic>
        <p:nvPicPr>
          <p:cNvPr id="13" name="Picture 12" descr="A red sign with white text&#10;&#10;Description automatically generated">
            <a:extLst>
              <a:ext uri="{FF2B5EF4-FFF2-40B4-BE49-F238E27FC236}">
                <a16:creationId xmlns:a16="http://schemas.microsoft.com/office/drawing/2014/main" id="{275885DC-7215-DFB0-875A-AD05DF94CE10}"/>
              </a:ext>
            </a:extLst>
          </p:cNvPr>
          <p:cNvPicPr>
            <a:picLocks noChangeAspect="1"/>
          </p:cNvPicPr>
          <p:nvPr/>
        </p:nvPicPr>
        <p:blipFill>
          <a:blip r:embed="rId2"/>
          <a:stretch>
            <a:fillRect/>
          </a:stretch>
        </p:blipFill>
        <p:spPr>
          <a:xfrm>
            <a:off x="6775555" y="362687"/>
            <a:ext cx="1484026" cy="539444"/>
          </a:xfrm>
          <a:prstGeom prst="rect">
            <a:avLst/>
          </a:prstGeom>
        </p:spPr>
      </p:pic>
    </p:spTree>
    <p:extLst>
      <p:ext uri="{BB962C8B-B14F-4D97-AF65-F5344CB8AC3E}">
        <p14:creationId xmlns:p14="http://schemas.microsoft.com/office/powerpoint/2010/main" val="3114102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0"/>
          <p:cNvSpPr txBox="1">
            <a:spLocks noGrp="1"/>
          </p:cNvSpPr>
          <p:nvPr>
            <p:ph type="title"/>
          </p:nvPr>
        </p:nvSpPr>
        <p:spPr>
          <a:xfrm>
            <a:off x="522194" y="243024"/>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Phase 1 Development Roadmap</a:t>
            </a:r>
            <a:endParaRPr dirty="0"/>
          </a:p>
        </p:txBody>
      </p:sp>
      <p:sp>
        <p:nvSpPr>
          <p:cNvPr id="578" name="Google Shape;578;p40"/>
          <p:cNvSpPr txBox="1"/>
          <p:nvPr/>
        </p:nvSpPr>
        <p:spPr>
          <a:xfrm flipH="1">
            <a:off x="621674" y="1805827"/>
            <a:ext cx="1828800" cy="8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b="1" dirty="0">
                <a:solidFill>
                  <a:srgbClr val="191919"/>
                </a:solidFill>
                <a:latin typeface="Mulish" panose="020B0604020202020204" charset="0"/>
                <a:ea typeface="Mulish"/>
                <a:cs typeface="Mulish"/>
                <a:sym typeface="Mulish"/>
              </a:rPr>
              <a:t>Research and device manufactures engagement</a:t>
            </a:r>
            <a:endParaRPr sz="1200" b="1" dirty="0">
              <a:solidFill>
                <a:schemeClr val="dk1"/>
              </a:solidFill>
              <a:latin typeface="Mulish"/>
              <a:ea typeface="Mulish"/>
              <a:cs typeface="Mulish"/>
              <a:sym typeface="Mulish"/>
            </a:endParaRPr>
          </a:p>
        </p:txBody>
      </p:sp>
      <p:sp>
        <p:nvSpPr>
          <p:cNvPr id="579" name="Google Shape;579;p40"/>
          <p:cNvSpPr txBox="1"/>
          <p:nvPr/>
        </p:nvSpPr>
        <p:spPr>
          <a:xfrm flipH="1">
            <a:off x="2660525" y="1862575"/>
            <a:ext cx="1828800" cy="8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Mulish"/>
                <a:ea typeface="Mulish"/>
                <a:cs typeface="Mulish"/>
                <a:sym typeface="Mulish"/>
              </a:rPr>
              <a:t>Define Ontology and Data standards</a:t>
            </a:r>
            <a:endParaRPr sz="1200" b="1" dirty="0">
              <a:solidFill>
                <a:schemeClr val="dk1"/>
              </a:solidFill>
              <a:latin typeface="Mulish"/>
              <a:ea typeface="Mulish"/>
              <a:cs typeface="Mulish"/>
              <a:sym typeface="Mulish"/>
            </a:endParaRPr>
          </a:p>
        </p:txBody>
      </p:sp>
      <p:sp>
        <p:nvSpPr>
          <p:cNvPr id="580" name="Google Shape;580;p40"/>
          <p:cNvSpPr txBox="1"/>
          <p:nvPr/>
        </p:nvSpPr>
        <p:spPr>
          <a:xfrm flipH="1">
            <a:off x="4624425" y="1862575"/>
            <a:ext cx="1828800" cy="8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Mulish"/>
                <a:ea typeface="Mulish"/>
                <a:cs typeface="Mulish"/>
                <a:sym typeface="Mulish"/>
              </a:rPr>
              <a:t>Prototype </a:t>
            </a:r>
            <a:r>
              <a:rPr lang="en" sz="1200" b="1" dirty="0">
                <a:solidFill>
                  <a:schemeClr val="tx2">
                    <a:lumMod val="75000"/>
                  </a:schemeClr>
                </a:solidFill>
                <a:latin typeface="Mulish"/>
                <a:ea typeface="Mulish"/>
                <a:cs typeface="Mulish"/>
                <a:sym typeface="Mulish"/>
              </a:rPr>
              <a:t>Solid </a:t>
            </a:r>
            <a:r>
              <a:rPr lang="en" sz="1200" b="1" dirty="0">
                <a:solidFill>
                  <a:schemeClr val="dk1"/>
                </a:solidFill>
                <a:latin typeface="Mulish"/>
                <a:ea typeface="Mulish"/>
                <a:cs typeface="Mulish"/>
                <a:sym typeface="Mulish"/>
              </a:rPr>
              <a:t>integration</a:t>
            </a:r>
            <a:endParaRPr sz="1200" b="1" dirty="0">
              <a:solidFill>
                <a:schemeClr val="dk1"/>
              </a:solidFill>
              <a:latin typeface="Mulish"/>
              <a:ea typeface="Mulish"/>
              <a:cs typeface="Mulish"/>
              <a:sym typeface="Mulish"/>
            </a:endParaRPr>
          </a:p>
        </p:txBody>
      </p:sp>
      <p:sp>
        <p:nvSpPr>
          <p:cNvPr id="581" name="Google Shape;581;p40"/>
          <p:cNvSpPr txBox="1"/>
          <p:nvPr/>
        </p:nvSpPr>
        <p:spPr>
          <a:xfrm flipH="1">
            <a:off x="6588325" y="1862575"/>
            <a:ext cx="1828800" cy="8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Mulish"/>
                <a:ea typeface="Mulish"/>
                <a:cs typeface="Mulish"/>
                <a:sym typeface="Mulish"/>
              </a:rPr>
              <a:t>Semantic Layer Development</a:t>
            </a:r>
            <a:endParaRPr sz="1200" b="1" dirty="0">
              <a:solidFill>
                <a:schemeClr val="dk1"/>
              </a:solidFill>
              <a:latin typeface="Mulish"/>
              <a:ea typeface="Mulish"/>
              <a:cs typeface="Mulish"/>
              <a:sym typeface="Mulish"/>
            </a:endParaRPr>
          </a:p>
        </p:txBody>
      </p:sp>
      <p:sp>
        <p:nvSpPr>
          <p:cNvPr id="583" name="Google Shape;583;p40"/>
          <p:cNvSpPr txBox="1"/>
          <p:nvPr/>
        </p:nvSpPr>
        <p:spPr>
          <a:xfrm flipH="1">
            <a:off x="2660525" y="3697025"/>
            <a:ext cx="1828800" cy="8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b="1" dirty="0">
                <a:solidFill>
                  <a:schemeClr val="dk1"/>
                </a:solidFill>
                <a:latin typeface="Mulish"/>
                <a:ea typeface="Mulish"/>
                <a:cs typeface="Mulish"/>
                <a:sym typeface="Mulish"/>
              </a:rPr>
              <a:t>User Data Pods</a:t>
            </a:r>
            <a:endParaRPr sz="1200" b="1" dirty="0">
              <a:solidFill>
                <a:schemeClr val="dk1"/>
              </a:solidFill>
              <a:latin typeface="Mulish"/>
              <a:ea typeface="Mulish"/>
              <a:cs typeface="Mulish"/>
              <a:sym typeface="Mulish"/>
            </a:endParaRPr>
          </a:p>
        </p:txBody>
      </p:sp>
      <p:sp>
        <p:nvSpPr>
          <p:cNvPr id="584" name="Google Shape;584;p40"/>
          <p:cNvSpPr txBox="1"/>
          <p:nvPr/>
        </p:nvSpPr>
        <p:spPr>
          <a:xfrm flipH="1">
            <a:off x="4624425" y="3697025"/>
            <a:ext cx="1828800" cy="8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b="1" dirty="0">
                <a:solidFill>
                  <a:schemeClr val="dk1"/>
                </a:solidFill>
                <a:latin typeface="Mulish"/>
                <a:ea typeface="Mulish"/>
                <a:cs typeface="Mulish"/>
                <a:sym typeface="Mulish"/>
              </a:rPr>
              <a:t>Beta Device Compatibility</a:t>
            </a:r>
            <a:endParaRPr sz="1200" b="1" dirty="0">
              <a:solidFill>
                <a:schemeClr val="dk1"/>
              </a:solidFill>
              <a:latin typeface="Mulish"/>
              <a:ea typeface="Mulish"/>
              <a:cs typeface="Mulish"/>
              <a:sym typeface="Mulish"/>
            </a:endParaRPr>
          </a:p>
        </p:txBody>
      </p:sp>
      <p:sp>
        <p:nvSpPr>
          <p:cNvPr id="585" name="Google Shape;585;p40"/>
          <p:cNvSpPr txBox="1"/>
          <p:nvPr/>
        </p:nvSpPr>
        <p:spPr>
          <a:xfrm flipH="1">
            <a:off x="6588325" y="3697025"/>
            <a:ext cx="1828800" cy="8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Mulish"/>
                <a:ea typeface="Mulish"/>
                <a:cs typeface="Mulish"/>
                <a:sym typeface="Mulish"/>
              </a:rPr>
              <a:t>Dynamic data sharing via Pods</a:t>
            </a:r>
            <a:endParaRPr sz="1200" b="1" dirty="0">
              <a:solidFill>
                <a:schemeClr val="dk1"/>
              </a:solidFill>
              <a:latin typeface="Mulish"/>
              <a:ea typeface="Mulish"/>
              <a:cs typeface="Mulish"/>
              <a:sym typeface="Mulish"/>
            </a:endParaRPr>
          </a:p>
        </p:txBody>
      </p:sp>
      <p:sp>
        <p:nvSpPr>
          <p:cNvPr id="586" name="Google Shape;586;p40"/>
          <p:cNvSpPr/>
          <p:nvPr/>
        </p:nvSpPr>
        <p:spPr>
          <a:xfrm>
            <a:off x="1324677" y="1213676"/>
            <a:ext cx="572700" cy="5727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2"/>
                </a:solidFill>
                <a:latin typeface="Montserrat"/>
                <a:ea typeface="Montserrat"/>
                <a:cs typeface="Montserrat"/>
                <a:sym typeface="Montserrat"/>
              </a:rPr>
              <a:t>1</a:t>
            </a:r>
            <a:endParaRPr sz="3000" b="1">
              <a:solidFill>
                <a:schemeClr val="dk2"/>
              </a:solidFill>
              <a:latin typeface="Montserrat"/>
              <a:ea typeface="Montserrat"/>
              <a:cs typeface="Montserrat"/>
              <a:sym typeface="Montserrat"/>
            </a:endParaRPr>
          </a:p>
        </p:txBody>
      </p:sp>
      <p:sp>
        <p:nvSpPr>
          <p:cNvPr id="587" name="Google Shape;587;p40"/>
          <p:cNvSpPr/>
          <p:nvPr/>
        </p:nvSpPr>
        <p:spPr>
          <a:xfrm>
            <a:off x="3288577" y="1213676"/>
            <a:ext cx="572700" cy="5727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2"/>
                </a:solidFill>
                <a:latin typeface="Montserrat"/>
                <a:ea typeface="Montserrat"/>
                <a:cs typeface="Montserrat"/>
                <a:sym typeface="Montserrat"/>
              </a:rPr>
              <a:t>2</a:t>
            </a:r>
            <a:endParaRPr sz="3000" b="1">
              <a:solidFill>
                <a:schemeClr val="dk2"/>
              </a:solidFill>
              <a:latin typeface="Montserrat"/>
              <a:ea typeface="Montserrat"/>
              <a:cs typeface="Montserrat"/>
              <a:sym typeface="Montserrat"/>
            </a:endParaRPr>
          </a:p>
        </p:txBody>
      </p:sp>
      <p:sp>
        <p:nvSpPr>
          <p:cNvPr id="588" name="Google Shape;588;p40"/>
          <p:cNvSpPr/>
          <p:nvPr/>
        </p:nvSpPr>
        <p:spPr>
          <a:xfrm>
            <a:off x="5252477" y="1213676"/>
            <a:ext cx="572700" cy="5727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2"/>
                </a:solidFill>
                <a:latin typeface="Montserrat"/>
                <a:ea typeface="Montserrat"/>
                <a:cs typeface="Montserrat"/>
                <a:sym typeface="Montserrat"/>
              </a:rPr>
              <a:t>3</a:t>
            </a:r>
            <a:endParaRPr sz="3000" b="1">
              <a:solidFill>
                <a:schemeClr val="dk2"/>
              </a:solidFill>
              <a:latin typeface="Montserrat"/>
              <a:ea typeface="Montserrat"/>
              <a:cs typeface="Montserrat"/>
              <a:sym typeface="Montserrat"/>
            </a:endParaRPr>
          </a:p>
        </p:txBody>
      </p:sp>
      <p:sp>
        <p:nvSpPr>
          <p:cNvPr id="589" name="Google Shape;589;p40"/>
          <p:cNvSpPr/>
          <p:nvPr/>
        </p:nvSpPr>
        <p:spPr>
          <a:xfrm>
            <a:off x="7216377" y="1213676"/>
            <a:ext cx="572700" cy="5727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2"/>
                </a:solidFill>
                <a:latin typeface="Montserrat"/>
                <a:ea typeface="Montserrat"/>
                <a:cs typeface="Montserrat"/>
                <a:sym typeface="Montserrat"/>
              </a:rPr>
              <a:t>4</a:t>
            </a:r>
            <a:endParaRPr sz="3000" b="1">
              <a:solidFill>
                <a:schemeClr val="dk2"/>
              </a:solidFill>
              <a:latin typeface="Montserrat"/>
              <a:ea typeface="Montserrat"/>
              <a:cs typeface="Montserrat"/>
              <a:sym typeface="Montserrat"/>
            </a:endParaRPr>
          </a:p>
        </p:txBody>
      </p:sp>
      <p:sp>
        <p:nvSpPr>
          <p:cNvPr id="590" name="Google Shape;590;p40"/>
          <p:cNvSpPr/>
          <p:nvPr/>
        </p:nvSpPr>
        <p:spPr>
          <a:xfrm>
            <a:off x="1150244" y="3048126"/>
            <a:ext cx="572700" cy="5727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2"/>
                </a:solidFill>
                <a:latin typeface="Montserrat"/>
                <a:ea typeface="Montserrat"/>
                <a:cs typeface="Montserrat"/>
                <a:sym typeface="Montserrat"/>
              </a:rPr>
              <a:t>5</a:t>
            </a:r>
            <a:endParaRPr sz="3000" b="1">
              <a:solidFill>
                <a:schemeClr val="dk2"/>
              </a:solidFill>
              <a:latin typeface="Montserrat"/>
              <a:ea typeface="Montserrat"/>
              <a:cs typeface="Montserrat"/>
              <a:sym typeface="Montserrat"/>
            </a:endParaRPr>
          </a:p>
        </p:txBody>
      </p:sp>
      <p:sp>
        <p:nvSpPr>
          <p:cNvPr id="591" name="Google Shape;591;p40"/>
          <p:cNvSpPr/>
          <p:nvPr/>
        </p:nvSpPr>
        <p:spPr>
          <a:xfrm>
            <a:off x="3288577" y="3048126"/>
            <a:ext cx="572700" cy="5727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2"/>
                </a:solidFill>
                <a:latin typeface="Montserrat"/>
                <a:ea typeface="Montserrat"/>
                <a:cs typeface="Montserrat"/>
                <a:sym typeface="Montserrat"/>
              </a:rPr>
              <a:t>6</a:t>
            </a:r>
            <a:endParaRPr sz="3000" b="1">
              <a:solidFill>
                <a:schemeClr val="dk2"/>
              </a:solidFill>
              <a:latin typeface="Montserrat"/>
              <a:ea typeface="Montserrat"/>
              <a:cs typeface="Montserrat"/>
              <a:sym typeface="Montserrat"/>
            </a:endParaRPr>
          </a:p>
        </p:txBody>
      </p:sp>
      <p:sp>
        <p:nvSpPr>
          <p:cNvPr id="592" name="Google Shape;592;p40"/>
          <p:cNvSpPr/>
          <p:nvPr/>
        </p:nvSpPr>
        <p:spPr>
          <a:xfrm>
            <a:off x="5252477" y="3048126"/>
            <a:ext cx="572700" cy="5727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2"/>
                </a:solidFill>
                <a:latin typeface="Montserrat"/>
                <a:ea typeface="Montserrat"/>
                <a:cs typeface="Montserrat"/>
                <a:sym typeface="Montserrat"/>
              </a:rPr>
              <a:t>7</a:t>
            </a:r>
            <a:endParaRPr sz="3000" b="1">
              <a:solidFill>
                <a:schemeClr val="dk2"/>
              </a:solidFill>
              <a:latin typeface="Montserrat"/>
              <a:ea typeface="Montserrat"/>
              <a:cs typeface="Montserrat"/>
              <a:sym typeface="Montserrat"/>
            </a:endParaRPr>
          </a:p>
        </p:txBody>
      </p:sp>
      <p:sp>
        <p:nvSpPr>
          <p:cNvPr id="593" name="Google Shape;593;p40"/>
          <p:cNvSpPr/>
          <p:nvPr/>
        </p:nvSpPr>
        <p:spPr>
          <a:xfrm>
            <a:off x="7216377" y="3048126"/>
            <a:ext cx="572700" cy="5727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dk2"/>
                </a:solidFill>
                <a:latin typeface="Montserrat"/>
                <a:ea typeface="Montserrat"/>
                <a:cs typeface="Montserrat"/>
                <a:sym typeface="Montserrat"/>
              </a:rPr>
              <a:t>8</a:t>
            </a:r>
            <a:endParaRPr sz="3000" b="1" dirty="0">
              <a:solidFill>
                <a:schemeClr val="dk2"/>
              </a:solidFill>
              <a:latin typeface="Montserrat"/>
              <a:ea typeface="Montserrat"/>
              <a:cs typeface="Montserrat"/>
              <a:sym typeface="Montserrat"/>
            </a:endParaRPr>
          </a:p>
        </p:txBody>
      </p:sp>
      <p:cxnSp>
        <p:nvCxnSpPr>
          <p:cNvPr id="594" name="Google Shape;594;p40"/>
          <p:cNvCxnSpPr>
            <a:stCxn id="586" idx="6"/>
            <a:endCxn id="587" idx="2"/>
          </p:cNvCxnSpPr>
          <p:nvPr/>
        </p:nvCxnSpPr>
        <p:spPr>
          <a:xfrm>
            <a:off x="1897377" y="1500026"/>
            <a:ext cx="1391100" cy="0"/>
          </a:xfrm>
          <a:prstGeom prst="straightConnector1">
            <a:avLst/>
          </a:prstGeom>
          <a:noFill/>
          <a:ln w="28575" cap="flat" cmpd="sng">
            <a:solidFill>
              <a:schemeClr val="dk1"/>
            </a:solidFill>
            <a:prstDash val="solid"/>
            <a:round/>
            <a:headEnd type="none" w="med" len="med"/>
            <a:tailEnd type="none" w="med" len="med"/>
          </a:ln>
        </p:spPr>
      </p:cxnSp>
      <p:cxnSp>
        <p:nvCxnSpPr>
          <p:cNvPr id="595" name="Google Shape;595;p40"/>
          <p:cNvCxnSpPr>
            <a:stCxn id="587" idx="6"/>
            <a:endCxn id="588" idx="2"/>
          </p:cNvCxnSpPr>
          <p:nvPr/>
        </p:nvCxnSpPr>
        <p:spPr>
          <a:xfrm>
            <a:off x="3861277" y="1500026"/>
            <a:ext cx="1391100" cy="0"/>
          </a:xfrm>
          <a:prstGeom prst="straightConnector1">
            <a:avLst/>
          </a:prstGeom>
          <a:noFill/>
          <a:ln w="28575" cap="flat" cmpd="sng">
            <a:solidFill>
              <a:schemeClr val="dk1"/>
            </a:solidFill>
            <a:prstDash val="solid"/>
            <a:round/>
            <a:headEnd type="none" w="med" len="med"/>
            <a:tailEnd type="none" w="med" len="med"/>
          </a:ln>
        </p:spPr>
      </p:cxnSp>
      <p:cxnSp>
        <p:nvCxnSpPr>
          <p:cNvPr id="596" name="Google Shape;596;p40"/>
          <p:cNvCxnSpPr>
            <a:stCxn id="588" idx="6"/>
            <a:endCxn id="589" idx="2"/>
          </p:cNvCxnSpPr>
          <p:nvPr/>
        </p:nvCxnSpPr>
        <p:spPr>
          <a:xfrm>
            <a:off x="5825177" y="1500026"/>
            <a:ext cx="1391100" cy="0"/>
          </a:xfrm>
          <a:prstGeom prst="straightConnector1">
            <a:avLst/>
          </a:prstGeom>
          <a:noFill/>
          <a:ln w="28575" cap="flat" cmpd="sng">
            <a:solidFill>
              <a:schemeClr val="dk1"/>
            </a:solidFill>
            <a:prstDash val="solid"/>
            <a:round/>
            <a:headEnd type="none" w="med" len="med"/>
            <a:tailEnd type="none" w="med" len="med"/>
          </a:ln>
        </p:spPr>
      </p:cxnSp>
      <p:cxnSp>
        <p:nvCxnSpPr>
          <p:cNvPr id="597" name="Google Shape;597;p40"/>
          <p:cNvCxnSpPr>
            <a:stCxn id="590" idx="6"/>
            <a:endCxn id="591" idx="2"/>
          </p:cNvCxnSpPr>
          <p:nvPr/>
        </p:nvCxnSpPr>
        <p:spPr>
          <a:xfrm>
            <a:off x="1722944" y="3334476"/>
            <a:ext cx="1565633" cy="0"/>
          </a:xfrm>
          <a:prstGeom prst="straightConnector1">
            <a:avLst/>
          </a:prstGeom>
          <a:noFill/>
          <a:ln w="28575" cap="flat" cmpd="sng">
            <a:solidFill>
              <a:schemeClr val="dk1"/>
            </a:solidFill>
            <a:prstDash val="solid"/>
            <a:round/>
            <a:headEnd type="none" w="med" len="med"/>
            <a:tailEnd type="none" w="med" len="med"/>
          </a:ln>
        </p:spPr>
      </p:cxnSp>
      <p:cxnSp>
        <p:nvCxnSpPr>
          <p:cNvPr id="598" name="Google Shape;598;p40"/>
          <p:cNvCxnSpPr>
            <a:stCxn id="591" idx="6"/>
            <a:endCxn id="592" idx="2"/>
          </p:cNvCxnSpPr>
          <p:nvPr/>
        </p:nvCxnSpPr>
        <p:spPr>
          <a:xfrm>
            <a:off x="3861277" y="3334476"/>
            <a:ext cx="1391100" cy="0"/>
          </a:xfrm>
          <a:prstGeom prst="straightConnector1">
            <a:avLst/>
          </a:prstGeom>
          <a:noFill/>
          <a:ln w="28575" cap="flat" cmpd="sng">
            <a:solidFill>
              <a:schemeClr val="dk1"/>
            </a:solidFill>
            <a:prstDash val="solid"/>
            <a:round/>
            <a:headEnd type="none" w="med" len="med"/>
            <a:tailEnd type="none" w="med" len="med"/>
          </a:ln>
        </p:spPr>
      </p:cxnSp>
      <p:cxnSp>
        <p:nvCxnSpPr>
          <p:cNvPr id="599" name="Google Shape;599;p40"/>
          <p:cNvCxnSpPr>
            <a:stCxn id="592" idx="6"/>
            <a:endCxn id="593" idx="2"/>
          </p:cNvCxnSpPr>
          <p:nvPr/>
        </p:nvCxnSpPr>
        <p:spPr>
          <a:xfrm>
            <a:off x="5825177" y="3334476"/>
            <a:ext cx="1391100" cy="0"/>
          </a:xfrm>
          <a:prstGeom prst="straightConnector1">
            <a:avLst/>
          </a:prstGeom>
          <a:noFill/>
          <a:ln w="28575" cap="flat" cmpd="sng">
            <a:solidFill>
              <a:schemeClr val="dk1"/>
            </a:solidFill>
            <a:prstDash val="solid"/>
            <a:round/>
            <a:headEnd type="none" w="med" len="med"/>
            <a:tailEnd type="none" w="med" len="med"/>
          </a:ln>
        </p:spPr>
      </p:cxnSp>
      <p:cxnSp>
        <p:nvCxnSpPr>
          <p:cNvPr id="600" name="Google Shape;600;p40"/>
          <p:cNvCxnSpPr>
            <a:stCxn id="589" idx="6"/>
            <a:endCxn id="590" idx="0"/>
          </p:cNvCxnSpPr>
          <p:nvPr/>
        </p:nvCxnSpPr>
        <p:spPr>
          <a:xfrm flipH="1">
            <a:off x="1436594" y="1500026"/>
            <a:ext cx="6352483" cy="1548100"/>
          </a:xfrm>
          <a:prstGeom prst="bentConnector4">
            <a:avLst>
              <a:gd name="adj1" fmla="val -3599"/>
              <a:gd name="adj2" fmla="val 59248"/>
            </a:avLst>
          </a:prstGeom>
          <a:noFill/>
          <a:ln w="28575" cap="flat" cmpd="sng">
            <a:solidFill>
              <a:schemeClr val="dk1"/>
            </a:solidFill>
            <a:prstDash val="solid"/>
            <a:round/>
            <a:headEnd type="none" w="med" len="med"/>
            <a:tailEnd type="none" w="med" len="med"/>
          </a:ln>
        </p:spPr>
      </p:cxnSp>
      <p:sp>
        <p:nvSpPr>
          <p:cNvPr id="2" name="Google Shape;585;p40">
            <a:extLst>
              <a:ext uri="{FF2B5EF4-FFF2-40B4-BE49-F238E27FC236}">
                <a16:creationId xmlns:a16="http://schemas.microsoft.com/office/drawing/2014/main" id="{E29732BA-BFE6-E7C3-1FB8-D00DCBF81CF0}"/>
              </a:ext>
            </a:extLst>
          </p:cNvPr>
          <p:cNvSpPr txBox="1"/>
          <p:nvPr/>
        </p:nvSpPr>
        <p:spPr>
          <a:xfrm flipH="1">
            <a:off x="522194" y="4629365"/>
            <a:ext cx="1828800" cy="8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dk1"/>
                </a:solidFill>
                <a:latin typeface="Mulish"/>
                <a:ea typeface="Mulish"/>
                <a:cs typeface="Mulish"/>
                <a:sym typeface="Mulish"/>
              </a:rPr>
              <a:t>User Interface Development</a:t>
            </a:r>
            <a:endParaRPr sz="1200" b="1" dirty="0">
              <a:solidFill>
                <a:schemeClr val="dk1"/>
              </a:solidFill>
              <a:latin typeface="Mulish"/>
              <a:ea typeface="Mulish"/>
              <a:cs typeface="Mulish"/>
              <a:sym typeface="Mulish"/>
            </a:endParaRPr>
          </a:p>
        </p:txBody>
      </p:sp>
      <p:sp>
        <p:nvSpPr>
          <p:cNvPr id="3" name="Google Shape;590;p40">
            <a:extLst>
              <a:ext uri="{FF2B5EF4-FFF2-40B4-BE49-F238E27FC236}">
                <a16:creationId xmlns:a16="http://schemas.microsoft.com/office/drawing/2014/main" id="{066A46FB-1AE1-6EA1-8F84-A1CDD7A74CE7}"/>
              </a:ext>
            </a:extLst>
          </p:cNvPr>
          <p:cNvSpPr/>
          <p:nvPr/>
        </p:nvSpPr>
        <p:spPr>
          <a:xfrm>
            <a:off x="1158688" y="3927125"/>
            <a:ext cx="610748" cy="5727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dk2"/>
                </a:solidFill>
                <a:latin typeface="Montserrat"/>
                <a:ea typeface="Montserrat"/>
                <a:cs typeface="Montserrat"/>
                <a:sym typeface="Montserrat"/>
              </a:rPr>
              <a:t>9</a:t>
            </a:r>
            <a:endParaRPr sz="3000" b="1" dirty="0">
              <a:solidFill>
                <a:schemeClr val="dk2"/>
              </a:solidFill>
              <a:latin typeface="Montserrat"/>
              <a:ea typeface="Montserrat"/>
              <a:cs typeface="Montserrat"/>
              <a:sym typeface="Montserrat"/>
            </a:endParaRPr>
          </a:p>
        </p:txBody>
      </p:sp>
      <p:pic>
        <p:nvPicPr>
          <p:cNvPr id="7" name="Picture 6" descr="A red sign with white text&#10;&#10;Description automatically generated">
            <a:extLst>
              <a:ext uri="{FF2B5EF4-FFF2-40B4-BE49-F238E27FC236}">
                <a16:creationId xmlns:a16="http://schemas.microsoft.com/office/drawing/2014/main" id="{4FE5E161-A189-925E-1497-A70E28596F40}"/>
              </a:ext>
            </a:extLst>
          </p:cNvPr>
          <p:cNvPicPr>
            <a:picLocks noChangeAspect="1"/>
          </p:cNvPicPr>
          <p:nvPr/>
        </p:nvPicPr>
        <p:blipFill>
          <a:blip r:embed="rId3"/>
          <a:stretch>
            <a:fillRect/>
          </a:stretch>
        </p:blipFill>
        <p:spPr>
          <a:xfrm>
            <a:off x="7562538" y="371254"/>
            <a:ext cx="1484026" cy="53944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4">
          <a:extLst>
            <a:ext uri="{FF2B5EF4-FFF2-40B4-BE49-F238E27FC236}">
              <a16:creationId xmlns:a16="http://schemas.microsoft.com/office/drawing/2014/main" id="{D302A14E-C15D-76A0-F221-2D68BCA0A317}"/>
            </a:ext>
          </a:extLst>
        </p:cNvPr>
        <p:cNvGrpSpPr/>
        <p:nvPr/>
      </p:nvGrpSpPr>
      <p:grpSpPr>
        <a:xfrm>
          <a:off x="0" y="0"/>
          <a:ext cx="0" cy="0"/>
          <a:chOff x="0" y="0"/>
          <a:chExt cx="0" cy="0"/>
        </a:xfrm>
      </p:grpSpPr>
      <p:sp>
        <p:nvSpPr>
          <p:cNvPr id="605" name="Google Shape;605;p41">
            <a:extLst>
              <a:ext uri="{FF2B5EF4-FFF2-40B4-BE49-F238E27FC236}">
                <a16:creationId xmlns:a16="http://schemas.microsoft.com/office/drawing/2014/main" id="{35D900BF-DC5F-8236-28B8-9D534F7165F3}"/>
              </a:ext>
            </a:extLst>
          </p:cNvPr>
          <p:cNvSpPr txBox="1">
            <a:spLocks noGrp="1"/>
          </p:cNvSpPr>
          <p:nvPr>
            <p:ph type="title"/>
          </p:nvPr>
        </p:nvSpPr>
        <p:spPr>
          <a:xfrm>
            <a:off x="185736" y="25178"/>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Team Composition</a:t>
            </a:r>
            <a:endParaRPr dirty="0"/>
          </a:p>
        </p:txBody>
      </p:sp>
      <p:sp>
        <p:nvSpPr>
          <p:cNvPr id="606" name="Google Shape;606;p41">
            <a:extLst>
              <a:ext uri="{FF2B5EF4-FFF2-40B4-BE49-F238E27FC236}">
                <a16:creationId xmlns:a16="http://schemas.microsoft.com/office/drawing/2014/main" id="{B3CEF8CE-9778-1D49-A2C9-99F9DAD100A1}"/>
              </a:ext>
            </a:extLst>
          </p:cNvPr>
          <p:cNvSpPr/>
          <p:nvPr/>
        </p:nvSpPr>
        <p:spPr>
          <a:xfrm>
            <a:off x="3506249" y="588967"/>
            <a:ext cx="2131500" cy="504900"/>
          </a:xfrm>
          <a:prstGeom prst="roundRect">
            <a:avLst>
              <a:gd name="adj" fmla="val 16667"/>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Montserrat"/>
                <a:ea typeface="Montserrat"/>
                <a:cs typeface="Montserrat"/>
                <a:sym typeface="Montserrat"/>
              </a:rPr>
              <a:t>CEO</a:t>
            </a:r>
            <a:endParaRPr sz="2400" b="1" dirty="0">
              <a:solidFill>
                <a:schemeClr val="dk1"/>
              </a:solidFill>
              <a:latin typeface="Montserrat"/>
              <a:ea typeface="Montserrat"/>
              <a:cs typeface="Montserrat"/>
              <a:sym typeface="Montserrat"/>
            </a:endParaRPr>
          </a:p>
        </p:txBody>
      </p:sp>
      <p:sp>
        <p:nvSpPr>
          <p:cNvPr id="607" name="Google Shape;607;p41">
            <a:extLst>
              <a:ext uri="{FF2B5EF4-FFF2-40B4-BE49-F238E27FC236}">
                <a16:creationId xmlns:a16="http://schemas.microsoft.com/office/drawing/2014/main" id="{A52F6089-A754-1847-320C-B49F18987156}"/>
              </a:ext>
            </a:extLst>
          </p:cNvPr>
          <p:cNvSpPr/>
          <p:nvPr/>
        </p:nvSpPr>
        <p:spPr>
          <a:xfrm>
            <a:off x="713225" y="2072700"/>
            <a:ext cx="2131500" cy="504900"/>
          </a:xfrm>
          <a:prstGeom prst="roundRect">
            <a:avLst>
              <a:gd name="adj" fmla="val 16667"/>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dirty="0">
                <a:effectLst/>
                <a:latin typeface="Aptos" panose="020B0004020202020204" pitchFamily="34" charset="0"/>
                <a:ea typeface="Aptos" panose="020B0004020202020204" pitchFamily="34" charset="0"/>
                <a:cs typeface="Times New Roman" panose="02020603050405020304" pitchFamily="18" charset="0"/>
              </a:rPr>
              <a:t>Knowledge Graph Specialist</a:t>
            </a:r>
            <a:endParaRPr sz="2400" b="1" dirty="0">
              <a:solidFill>
                <a:schemeClr val="dk1"/>
              </a:solidFill>
              <a:latin typeface="Montserrat"/>
              <a:ea typeface="Montserrat"/>
              <a:cs typeface="Montserrat"/>
              <a:sym typeface="Montserrat"/>
            </a:endParaRPr>
          </a:p>
        </p:txBody>
      </p:sp>
      <p:sp>
        <p:nvSpPr>
          <p:cNvPr id="608" name="Google Shape;608;p41">
            <a:extLst>
              <a:ext uri="{FF2B5EF4-FFF2-40B4-BE49-F238E27FC236}">
                <a16:creationId xmlns:a16="http://schemas.microsoft.com/office/drawing/2014/main" id="{495D387E-440E-4293-3232-AB6637B77334}"/>
              </a:ext>
            </a:extLst>
          </p:cNvPr>
          <p:cNvSpPr/>
          <p:nvPr/>
        </p:nvSpPr>
        <p:spPr>
          <a:xfrm>
            <a:off x="3506249" y="2120267"/>
            <a:ext cx="2131500" cy="504900"/>
          </a:xfrm>
          <a:prstGeom prst="roundRect">
            <a:avLst>
              <a:gd name="adj" fmla="val 16667"/>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dirty="0">
                <a:effectLst/>
                <a:latin typeface="Aptos" panose="020B0004020202020204" pitchFamily="34" charset="0"/>
                <a:ea typeface="Aptos" panose="020B0004020202020204" pitchFamily="34" charset="0"/>
                <a:cs typeface="Times New Roman" panose="02020603050405020304" pitchFamily="18" charset="0"/>
              </a:rPr>
              <a:t>Energy Systems Engineer</a:t>
            </a:r>
            <a:endParaRPr sz="2400" b="1" dirty="0">
              <a:solidFill>
                <a:schemeClr val="dk1"/>
              </a:solidFill>
              <a:latin typeface="Montserrat"/>
              <a:ea typeface="Montserrat"/>
              <a:cs typeface="Montserrat"/>
              <a:sym typeface="Montserrat"/>
            </a:endParaRPr>
          </a:p>
        </p:txBody>
      </p:sp>
      <p:sp>
        <p:nvSpPr>
          <p:cNvPr id="609" name="Google Shape;609;p41">
            <a:extLst>
              <a:ext uri="{FF2B5EF4-FFF2-40B4-BE49-F238E27FC236}">
                <a16:creationId xmlns:a16="http://schemas.microsoft.com/office/drawing/2014/main" id="{ABB9373E-8187-ABA9-F695-6F3432372DFB}"/>
              </a:ext>
            </a:extLst>
          </p:cNvPr>
          <p:cNvSpPr/>
          <p:nvPr/>
        </p:nvSpPr>
        <p:spPr>
          <a:xfrm>
            <a:off x="6299125" y="2049342"/>
            <a:ext cx="2131500" cy="504900"/>
          </a:xfrm>
          <a:prstGeom prst="roundRect">
            <a:avLst>
              <a:gd name="adj" fmla="val 16667"/>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dirty="0">
                <a:effectLst/>
                <a:latin typeface="Aptos" panose="020B0004020202020204" pitchFamily="34" charset="0"/>
                <a:ea typeface="Aptos" panose="020B0004020202020204" pitchFamily="34" charset="0"/>
                <a:cs typeface="Times New Roman" panose="02020603050405020304" pitchFamily="18" charset="0"/>
              </a:rPr>
              <a:t>Software Developer</a:t>
            </a:r>
            <a:endParaRPr sz="2400" b="1" dirty="0">
              <a:solidFill>
                <a:schemeClr val="lt1"/>
              </a:solidFill>
              <a:latin typeface="Montserrat"/>
              <a:ea typeface="Montserrat"/>
              <a:cs typeface="Montserrat"/>
              <a:sym typeface="Montserrat"/>
            </a:endParaRPr>
          </a:p>
        </p:txBody>
      </p:sp>
      <p:sp>
        <p:nvSpPr>
          <p:cNvPr id="610" name="Google Shape;610;p41">
            <a:extLst>
              <a:ext uri="{FF2B5EF4-FFF2-40B4-BE49-F238E27FC236}">
                <a16:creationId xmlns:a16="http://schemas.microsoft.com/office/drawing/2014/main" id="{C41F3A76-580E-3333-D3CB-496930D8DDB2}"/>
              </a:ext>
            </a:extLst>
          </p:cNvPr>
          <p:cNvSpPr/>
          <p:nvPr/>
        </p:nvSpPr>
        <p:spPr>
          <a:xfrm>
            <a:off x="713224" y="2835582"/>
            <a:ext cx="2131500" cy="1044762"/>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nSpc>
                <a:spcPct val="115000"/>
              </a:lnSpc>
              <a:spcAft>
                <a:spcPts val="800"/>
              </a:spcAft>
              <a:buSzPts val="1000"/>
              <a:tabLst>
                <a:tab pos="457200" algn="l"/>
              </a:tabLst>
            </a:pPr>
            <a:r>
              <a:rPr lang="en-GB" sz="1600" kern="100" dirty="0">
                <a:effectLst/>
                <a:latin typeface="Aptos" panose="020B0004020202020204" pitchFamily="34" charset="0"/>
                <a:ea typeface="Aptos" panose="020B0004020202020204" pitchFamily="34" charset="0"/>
                <a:cs typeface="Times New Roman" panose="02020603050405020304" pitchFamily="18" charset="0"/>
              </a:rPr>
              <a:t>Expert in ontology design and semantic technologies.</a:t>
            </a:r>
          </a:p>
        </p:txBody>
      </p:sp>
      <p:sp>
        <p:nvSpPr>
          <p:cNvPr id="611" name="Google Shape;611;p41">
            <a:extLst>
              <a:ext uri="{FF2B5EF4-FFF2-40B4-BE49-F238E27FC236}">
                <a16:creationId xmlns:a16="http://schemas.microsoft.com/office/drawing/2014/main" id="{9296F032-24EC-5755-F166-2ED5820A1178}"/>
              </a:ext>
            </a:extLst>
          </p:cNvPr>
          <p:cNvSpPr/>
          <p:nvPr/>
        </p:nvSpPr>
        <p:spPr>
          <a:xfrm>
            <a:off x="3506249" y="2835582"/>
            <a:ext cx="2131500" cy="1044762"/>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GB" sz="1600" kern="100" dirty="0">
                <a:effectLst/>
                <a:latin typeface="Aptos" panose="020B0004020202020204" pitchFamily="34" charset="0"/>
                <a:ea typeface="Aptos" panose="020B0004020202020204" pitchFamily="34" charset="0"/>
                <a:cs typeface="Times New Roman" panose="02020603050405020304" pitchFamily="18" charset="0"/>
              </a:rPr>
              <a:t>Skilled in renewable energy device integration and optimization.</a:t>
            </a:r>
          </a:p>
          <a:p>
            <a:pPr marL="0" lvl="0" indent="0" algn="ctr" rtl="0">
              <a:spcBef>
                <a:spcPts val="0"/>
              </a:spcBef>
              <a:spcAft>
                <a:spcPts val="0"/>
              </a:spcAft>
              <a:buNone/>
            </a:pPr>
            <a:endParaRPr sz="1200" dirty="0">
              <a:solidFill>
                <a:schemeClr val="dk1"/>
              </a:solidFill>
              <a:latin typeface="Mulish"/>
              <a:ea typeface="Mulish"/>
              <a:cs typeface="Mulish"/>
              <a:sym typeface="Mulish"/>
            </a:endParaRPr>
          </a:p>
        </p:txBody>
      </p:sp>
      <p:sp>
        <p:nvSpPr>
          <p:cNvPr id="612" name="Google Shape;612;p41">
            <a:extLst>
              <a:ext uri="{FF2B5EF4-FFF2-40B4-BE49-F238E27FC236}">
                <a16:creationId xmlns:a16="http://schemas.microsoft.com/office/drawing/2014/main" id="{50C24F09-9205-63CF-E63E-1D4BF373636E}"/>
              </a:ext>
            </a:extLst>
          </p:cNvPr>
          <p:cNvSpPr/>
          <p:nvPr/>
        </p:nvSpPr>
        <p:spPr>
          <a:xfrm>
            <a:off x="6299125" y="2835582"/>
            <a:ext cx="2131500" cy="973553"/>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dirty="0">
                <a:effectLst/>
                <a:latin typeface="Aptos" panose="020B0004020202020204" pitchFamily="34" charset="0"/>
                <a:ea typeface="Aptos" panose="020B0004020202020204" pitchFamily="34" charset="0"/>
                <a:cs typeface="Times New Roman" panose="02020603050405020304" pitchFamily="18" charset="0"/>
              </a:rPr>
              <a:t>Focused on building robust and scalable platforms</a:t>
            </a:r>
            <a:endParaRPr sz="1600" dirty="0">
              <a:solidFill>
                <a:schemeClr val="dk1"/>
              </a:solidFill>
              <a:latin typeface="Mulish"/>
              <a:ea typeface="Mulish"/>
              <a:cs typeface="Mulish"/>
              <a:sym typeface="Mulish"/>
            </a:endParaRPr>
          </a:p>
        </p:txBody>
      </p:sp>
      <p:cxnSp>
        <p:nvCxnSpPr>
          <p:cNvPr id="616" name="Google Shape;616;p41">
            <a:extLst>
              <a:ext uri="{FF2B5EF4-FFF2-40B4-BE49-F238E27FC236}">
                <a16:creationId xmlns:a16="http://schemas.microsoft.com/office/drawing/2014/main" id="{AEB47766-7F0F-9FA1-1243-2FC049CFF011}"/>
              </a:ext>
            </a:extLst>
          </p:cNvPr>
          <p:cNvCxnSpPr>
            <a:cxnSpLocks/>
          </p:cNvCxnSpPr>
          <p:nvPr/>
        </p:nvCxnSpPr>
        <p:spPr>
          <a:xfrm rot="5400000">
            <a:off x="2626530" y="122125"/>
            <a:ext cx="1097913" cy="2793024"/>
          </a:xfrm>
          <a:prstGeom prst="bentConnector3">
            <a:avLst>
              <a:gd name="adj1" fmla="val 50000"/>
            </a:avLst>
          </a:prstGeom>
          <a:noFill/>
          <a:ln w="28575" cap="flat" cmpd="sng">
            <a:solidFill>
              <a:schemeClr val="dk1"/>
            </a:solidFill>
            <a:prstDash val="solid"/>
            <a:round/>
            <a:headEnd type="none" w="med" len="med"/>
            <a:tailEnd type="none" w="med" len="med"/>
          </a:ln>
        </p:spPr>
      </p:cxnSp>
      <p:cxnSp>
        <p:nvCxnSpPr>
          <p:cNvPr id="617" name="Google Shape;617;p41">
            <a:extLst>
              <a:ext uri="{FF2B5EF4-FFF2-40B4-BE49-F238E27FC236}">
                <a16:creationId xmlns:a16="http://schemas.microsoft.com/office/drawing/2014/main" id="{7B51652C-268B-C3AE-C934-09282F6FEADA}"/>
              </a:ext>
            </a:extLst>
          </p:cNvPr>
          <p:cNvCxnSpPr>
            <a:cxnSpLocks/>
          </p:cNvCxnSpPr>
          <p:nvPr/>
        </p:nvCxnSpPr>
        <p:spPr>
          <a:xfrm rot="16200000" flipH="1">
            <a:off x="5419481" y="117093"/>
            <a:ext cx="1097913" cy="2792876"/>
          </a:xfrm>
          <a:prstGeom prst="bentConnector3">
            <a:avLst>
              <a:gd name="adj1" fmla="val 50000"/>
            </a:avLst>
          </a:prstGeom>
          <a:noFill/>
          <a:ln w="28575" cap="flat" cmpd="sng">
            <a:solidFill>
              <a:schemeClr val="dk1"/>
            </a:solidFill>
            <a:prstDash val="solid"/>
            <a:round/>
            <a:headEnd type="none" w="med" len="med"/>
            <a:tailEnd type="none" w="med" len="med"/>
          </a:ln>
        </p:spPr>
      </p:cxnSp>
      <p:cxnSp>
        <p:nvCxnSpPr>
          <p:cNvPr id="618" name="Google Shape;618;p41">
            <a:extLst>
              <a:ext uri="{FF2B5EF4-FFF2-40B4-BE49-F238E27FC236}">
                <a16:creationId xmlns:a16="http://schemas.microsoft.com/office/drawing/2014/main" id="{F8F2DB99-51C2-6C3E-74CA-B3FA49EF125E}"/>
              </a:ext>
            </a:extLst>
          </p:cNvPr>
          <p:cNvCxnSpPr>
            <a:stCxn id="606" idx="2"/>
            <a:endCxn id="608" idx="0"/>
          </p:cNvCxnSpPr>
          <p:nvPr/>
        </p:nvCxnSpPr>
        <p:spPr>
          <a:xfrm>
            <a:off x="4571999" y="1093867"/>
            <a:ext cx="0" cy="1026400"/>
          </a:xfrm>
          <a:prstGeom prst="straightConnector1">
            <a:avLst/>
          </a:prstGeom>
          <a:noFill/>
          <a:ln w="28575" cap="flat" cmpd="sng">
            <a:solidFill>
              <a:schemeClr val="dk1"/>
            </a:solidFill>
            <a:prstDash val="solid"/>
            <a:round/>
            <a:headEnd type="none" w="med" len="med"/>
            <a:tailEnd type="none" w="med" len="med"/>
          </a:ln>
        </p:spPr>
      </p:cxnSp>
      <p:cxnSp>
        <p:nvCxnSpPr>
          <p:cNvPr id="619" name="Google Shape;619;p41">
            <a:extLst>
              <a:ext uri="{FF2B5EF4-FFF2-40B4-BE49-F238E27FC236}">
                <a16:creationId xmlns:a16="http://schemas.microsoft.com/office/drawing/2014/main" id="{69FC079D-C306-C4FA-3F75-F69800179D55}"/>
              </a:ext>
            </a:extLst>
          </p:cNvPr>
          <p:cNvCxnSpPr>
            <a:cxnSpLocks/>
            <a:stCxn id="608" idx="2"/>
            <a:endCxn id="611" idx="0"/>
          </p:cNvCxnSpPr>
          <p:nvPr/>
        </p:nvCxnSpPr>
        <p:spPr>
          <a:xfrm>
            <a:off x="4571999" y="2625167"/>
            <a:ext cx="0" cy="210415"/>
          </a:xfrm>
          <a:prstGeom prst="straightConnector1">
            <a:avLst/>
          </a:prstGeom>
          <a:noFill/>
          <a:ln w="28575" cap="flat" cmpd="sng">
            <a:solidFill>
              <a:schemeClr val="dk1"/>
            </a:solidFill>
            <a:prstDash val="solid"/>
            <a:round/>
            <a:headEnd type="none" w="med" len="med"/>
            <a:tailEnd type="none" w="med" len="med"/>
          </a:ln>
        </p:spPr>
      </p:cxnSp>
      <p:cxnSp>
        <p:nvCxnSpPr>
          <p:cNvPr id="621" name="Google Shape;621;p41">
            <a:extLst>
              <a:ext uri="{FF2B5EF4-FFF2-40B4-BE49-F238E27FC236}">
                <a16:creationId xmlns:a16="http://schemas.microsoft.com/office/drawing/2014/main" id="{456D21E8-AAA8-C1AA-615C-A048C8A9BE13}"/>
              </a:ext>
            </a:extLst>
          </p:cNvPr>
          <p:cNvCxnSpPr>
            <a:cxnSpLocks/>
            <a:stCxn id="607" idx="2"/>
            <a:endCxn id="610" idx="0"/>
          </p:cNvCxnSpPr>
          <p:nvPr/>
        </p:nvCxnSpPr>
        <p:spPr>
          <a:xfrm flipH="1">
            <a:off x="1778974" y="2577600"/>
            <a:ext cx="1" cy="257982"/>
          </a:xfrm>
          <a:prstGeom prst="straightConnector1">
            <a:avLst/>
          </a:prstGeom>
          <a:noFill/>
          <a:ln w="28575" cap="flat" cmpd="sng">
            <a:solidFill>
              <a:schemeClr val="dk1"/>
            </a:solidFill>
            <a:prstDash val="solid"/>
            <a:round/>
            <a:headEnd type="none" w="med" len="med"/>
            <a:tailEnd type="none" w="med" len="med"/>
          </a:ln>
        </p:spPr>
      </p:cxnSp>
      <p:cxnSp>
        <p:nvCxnSpPr>
          <p:cNvPr id="623" name="Google Shape;623;p41">
            <a:extLst>
              <a:ext uri="{FF2B5EF4-FFF2-40B4-BE49-F238E27FC236}">
                <a16:creationId xmlns:a16="http://schemas.microsoft.com/office/drawing/2014/main" id="{1197D0C0-DAED-6C42-0746-4FF3827EFBCC}"/>
              </a:ext>
            </a:extLst>
          </p:cNvPr>
          <p:cNvCxnSpPr>
            <a:cxnSpLocks/>
            <a:stCxn id="609" idx="2"/>
            <a:endCxn id="612" idx="0"/>
          </p:cNvCxnSpPr>
          <p:nvPr/>
        </p:nvCxnSpPr>
        <p:spPr>
          <a:xfrm>
            <a:off x="7364875" y="2554242"/>
            <a:ext cx="0" cy="281340"/>
          </a:xfrm>
          <a:prstGeom prst="straightConnector1">
            <a:avLst/>
          </a:prstGeom>
          <a:noFill/>
          <a:ln w="28575" cap="flat" cmpd="sng">
            <a:solidFill>
              <a:schemeClr val="dk1"/>
            </a:solidFill>
            <a:prstDash val="solid"/>
            <a:round/>
            <a:headEnd type="none" w="med" len="med"/>
            <a:tailEnd type="none" w="med" len="med"/>
          </a:ln>
        </p:spPr>
      </p:cxnSp>
      <p:sp>
        <p:nvSpPr>
          <p:cNvPr id="14" name="Google Shape;606;p41">
            <a:extLst>
              <a:ext uri="{FF2B5EF4-FFF2-40B4-BE49-F238E27FC236}">
                <a16:creationId xmlns:a16="http://schemas.microsoft.com/office/drawing/2014/main" id="{CE8EEA86-7A40-1E4D-B7AC-073CF8756F43}"/>
              </a:ext>
            </a:extLst>
          </p:cNvPr>
          <p:cNvSpPr/>
          <p:nvPr/>
        </p:nvSpPr>
        <p:spPr>
          <a:xfrm>
            <a:off x="572549" y="4138326"/>
            <a:ext cx="2131500" cy="572700"/>
          </a:xfrm>
          <a:prstGeom prst="roundRect">
            <a:avLst>
              <a:gd name="adj" fmla="val 16667"/>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Montserrat"/>
                <a:ea typeface="Montserrat"/>
                <a:cs typeface="Montserrat"/>
                <a:sym typeface="Montserrat"/>
              </a:rPr>
              <a:t>Team Expertise</a:t>
            </a:r>
            <a:endParaRPr sz="1800" b="1" dirty="0">
              <a:solidFill>
                <a:schemeClr val="dk1"/>
              </a:solidFill>
              <a:latin typeface="Montserrat"/>
              <a:ea typeface="Montserrat"/>
              <a:cs typeface="Montserrat"/>
              <a:sym typeface="Montserrat"/>
            </a:endParaRPr>
          </a:p>
        </p:txBody>
      </p:sp>
      <p:sp>
        <p:nvSpPr>
          <p:cNvPr id="16" name="Google Shape;611;p41">
            <a:extLst>
              <a:ext uri="{FF2B5EF4-FFF2-40B4-BE49-F238E27FC236}">
                <a16:creationId xmlns:a16="http://schemas.microsoft.com/office/drawing/2014/main" id="{FF76839C-5C70-D2BD-6933-9A31DD42CE94}"/>
              </a:ext>
            </a:extLst>
          </p:cNvPr>
          <p:cNvSpPr/>
          <p:nvPr/>
        </p:nvSpPr>
        <p:spPr>
          <a:xfrm>
            <a:off x="6043797" y="472819"/>
            <a:ext cx="1713452" cy="738547"/>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r>
              <a:rPr lang="en-GB" sz="12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ctr" rtl="0">
              <a:spcBef>
                <a:spcPts val="0"/>
              </a:spcBef>
              <a:spcAft>
                <a:spcPts val="0"/>
              </a:spcAft>
              <a:buNone/>
            </a:pPr>
            <a:endParaRPr sz="1200" dirty="0">
              <a:solidFill>
                <a:schemeClr val="dk1"/>
              </a:solidFill>
              <a:latin typeface="Mulish"/>
              <a:ea typeface="Mulish"/>
              <a:cs typeface="Mulish"/>
              <a:sym typeface="Mulish"/>
            </a:endParaRPr>
          </a:p>
        </p:txBody>
      </p:sp>
      <p:sp>
        <p:nvSpPr>
          <p:cNvPr id="18" name="TextBox 17">
            <a:extLst>
              <a:ext uri="{FF2B5EF4-FFF2-40B4-BE49-F238E27FC236}">
                <a16:creationId xmlns:a16="http://schemas.microsoft.com/office/drawing/2014/main" id="{7B725257-B883-E1F3-9CD9-B374108A1732}"/>
              </a:ext>
            </a:extLst>
          </p:cNvPr>
          <p:cNvSpPr txBox="1"/>
          <p:nvPr/>
        </p:nvSpPr>
        <p:spPr>
          <a:xfrm>
            <a:off x="2736474" y="4616590"/>
            <a:ext cx="5300662" cy="327910"/>
          </a:xfrm>
          <a:prstGeom prst="rect">
            <a:avLst/>
          </a:prstGeom>
          <a:noFill/>
        </p:spPr>
        <p:txBody>
          <a:bodyPr wrap="square">
            <a:spAutoFit/>
          </a:bodyPr>
          <a:lstStyle/>
          <a:p>
            <a:pPr lvl="0">
              <a:lnSpc>
                <a:spcPct val="115000"/>
              </a:lnSpc>
              <a:spcAft>
                <a:spcPts val="800"/>
              </a:spcAft>
              <a:buSzPts val="1000"/>
              <a:tabLst>
                <a:tab pos="457200" algn="l"/>
              </a:tabLst>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AI-driven analytics for real-time decision-making.</a:t>
            </a:r>
          </a:p>
        </p:txBody>
      </p:sp>
      <p:sp>
        <p:nvSpPr>
          <p:cNvPr id="20" name="TextBox 19">
            <a:extLst>
              <a:ext uri="{FF2B5EF4-FFF2-40B4-BE49-F238E27FC236}">
                <a16:creationId xmlns:a16="http://schemas.microsoft.com/office/drawing/2014/main" id="{02B96586-E271-3578-280A-E016C81B48C8}"/>
              </a:ext>
            </a:extLst>
          </p:cNvPr>
          <p:cNvSpPr txBox="1"/>
          <p:nvPr/>
        </p:nvSpPr>
        <p:spPr>
          <a:xfrm>
            <a:off x="2736474" y="4159257"/>
            <a:ext cx="5300662" cy="307777"/>
          </a:xfrm>
          <a:prstGeom prst="rect">
            <a:avLst/>
          </a:prstGeom>
          <a:noFill/>
        </p:spPr>
        <p:txBody>
          <a:bodyPr wrap="square">
            <a:spAutoFit/>
          </a:bodyPr>
          <a:lstStyle/>
          <a:p>
            <a:r>
              <a:rPr lang="en-GB" sz="1400" dirty="0">
                <a:effectLst/>
                <a:latin typeface="Aptos" panose="020B0004020202020204" pitchFamily="34" charset="0"/>
                <a:ea typeface="Aptos" panose="020B0004020202020204" pitchFamily="34" charset="0"/>
                <a:cs typeface="Times New Roman" panose="02020603050405020304" pitchFamily="18" charset="0"/>
              </a:rPr>
              <a:t>Ontology-based knowledge graphs for data </a:t>
            </a:r>
            <a:r>
              <a:rPr lang="en-GB" sz="1400" dirty="0" err="1">
                <a:effectLst/>
                <a:latin typeface="Aptos" panose="020B0004020202020204" pitchFamily="34" charset="0"/>
                <a:ea typeface="Aptos" panose="020B0004020202020204" pitchFamily="34" charset="0"/>
                <a:cs typeface="Times New Roman" panose="02020603050405020304" pitchFamily="18" charset="0"/>
              </a:rPr>
              <a:t>modeling</a:t>
            </a:r>
            <a:endParaRPr lang="en-GB" dirty="0"/>
          </a:p>
        </p:txBody>
      </p:sp>
      <p:sp>
        <p:nvSpPr>
          <p:cNvPr id="22" name="TextBox 21">
            <a:extLst>
              <a:ext uri="{FF2B5EF4-FFF2-40B4-BE49-F238E27FC236}">
                <a16:creationId xmlns:a16="http://schemas.microsoft.com/office/drawing/2014/main" id="{D83D13E1-C79A-8505-F6DE-A22EB3B49D01}"/>
              </a:ext>
            </a:extLst>
          </p:cNvPr>
          <p:cNvSpPr txBox="1"/>
          <p:nvPr/>
        </p:nvSpPr>
        <p:spPr>
          <a:xfrm>
            <a:off x="2768899" y="4394026"/>
            <a:ext cx="5300662" cy="327910"/>
          </a:xfrm>
          <a:prstGeom prst="rect">
            <a:avLst/>
          </a:prstGeom>
          <a:noFill/>
        </p:spPr>
        <p:txBody>
          <a:bodyPr wrap="square">
            <a:spAutoFit/>
          </a:bodyPr>
          <a:lstStyle/>
          <a:p>
            <a:pPr lvl="0">
              <a:lnSpc>
                <a:spcPct val="115000"/>
              </a:lnSpc>
              <a:spcAft>
                <a:spcPts val="800"/>
              </a:spcAft>
              <a:buSzPts val="1000"/>
              <a:tabLst>
                <a:tab pos="457200" algn="l"/>
              </a:tabLst>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Scalable, cloud-based architecture for future integrations.</a:t>
            </a:r>
          </a:p>
        </p:txBody>
      </p:sp>
      <p:cxnSp>
        <p:nvCxnSpPr>
          <p:cNvPr id="26" name="Straight Connector 25">
            <a:extLst>
              <a:ext uri="{FF2B5EF4-FFF2-40B4-BE49-F238E27FC236}">
                <a16:creationId xmlns:a16="http://schemas.microsoft.com/office/drawing/2014/main" id="{7506689B-C0E8-F919-ACB8-76956ABEC2EF}"/>
              </a:ext>
            </a:extLst>
          </p:cNvPr>
          <p:cNvCxnSpPr>
            <a:cxnSpLocks/>
            <a:stCxn id="606" idx="3"/>
            <a:endCxn id="16" idx="1"/>
          </p:cNvCxnSpPr>
          <p:nvPr/>
        </p:nvCxnSpPr>
        <p:spPr>
          <a:xfrm>
            <a:off x="5637749" y="841417"/>
            <a:ext cx="406048" cy="676"/>
          </a:xfrm>
          <a:prstGeom prst="line">
            <a:avLst/>
          </a:prstGeom>
          <a:ln w="28575"/>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2A24C8E9-3A5B-22F8-74F2-BB18B3D88D43}"/>
              </a:ext>
            </a:extLst>
          </p:cNvPr>
          <p:cNvSpPr txBox="1"/>
          <p:nvPr/>
        </p:nvSpPr>
        <p:spPr>
          <a:xfrm>
            <a:off x="6043797" y="522246"/>
            <a:ext cx="1859439" cy="718915"/>
          </a:xfrm>
          <a:prstGeom prst="rect">
            <a:avLst/>
          </a:prstGeom>
          <a:noFill/>
        </p:spPr>
        <p:txBody>
          <a:bodyPr wrap="square">
            <a:spAutoFit/>
          </a:bodyPr>
          <a:lstStyle/>
          <a:p>
            <a:pPr lvl="0">
              <a:lnSpc>
                <a:spcPct val="115000"/>
              </a:lnSpc>
              <a:spcAft>
                <a:spcPts val="800"/>
              </a:spcAft>
              <a:buSzPts val="1000"/>
              <a:tabLst>
                <a:tab pos="457200" algn="l"/>
              </a:tabLs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Experienced in energy systems and sustainability strategies.</a:t>
            </a:r>
          </a:p>
        </p:txBody>
      </p:sp>
      <p:pic>
        <p:nvPicPr>
          <p:cNvPr id="2" name="Picture 1" descr="A red sign with white text&#10;&#10;Description automatically generated">
            <a:extLst>
              <a:ext uri="{FF2B5EF4-FFF2-40B4-BE49-F238E27FC236}">
                <a16:creationId xmlns:a16="http://schemas.microsoft.com/office/drawing/2014/main" id="{D9FF7D74-854F-1AFC-2739-66ABC6130C32}"/>
              </a:ext>
            </a:extLst>
          </p:cNvPr>
          <p:cNvPicPr>
            <a:picLocks noChangeAspect="1"/>
          </p:cNvPicPr>
          <p:nvPr/>
        </p:nvPicPr>
        <p:blipFill>
          <a:blip r:embed="rId3"/>
          <a:stretch>
            <a:fillRect/>
          </a:stretch>
        </p:blipFill>
        <p:spPr>
          <a:xfrm>
            <a:off x="7659974" y="53541"/>
            <a:ext cx="1484026" cy="539444"/>
          </a:xfrm>
          <a:prstGeom prst="rect">
            <a:avLst/>
          </a:prstGeom>
        </p:spPr>
      </p:pic>
    </p:spTree>
    <p:extLst>
      <p:ext uri="{BB962C8B-B14F-4D97-AF65-F5344CB8AC3E}">
        <p14:creationId xmlns:p14="http://schemas.microsoft.com/office/powerpoint/2010/main" val="565317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2">
          <a:extLst>
            <a:ext uri="{FF2B5EF4-FFF2-40B4-BE49-F238E27FC236}">
              <a16:creationId xmlns:a16="http://schemas.microsoft.com/office/drawing/2014/main" id="{5635D122-954B-9CDE-EA7F-CE8B50DCD9FF}"/>
            </a:ext>
          </a:extLst>
        </p:cNvPr>
        <p:cNvGrpSpPr/>
        <p:nvPr/>
      </p:nvGrpSpPr>
      <p:grpSpPr>
        <a:xfrm>
          <a:off x="0" y="0"/>
          <a:ext cx="0" cy="0"/>
          <a:chOff x="0" y="0"/>
          <a:chExt cx="0" cy="0"/>
        </a:xfrm>
      </p:grpSpPr>
      <p:sp>
        <p:nvSpPr>
          <p:cNvPr id="413" name="Google Shape;413;p30">
            <a:extLst>
              <a:ext uri="{FF2B5EF4-FFF2-40B4-BE49-F238E27FC236}">
                <a16:creationId xmlns:a16="http://schemas.microsoft.com/office/drawing/2014/main" id="{B97A8DA2-5E3A-2276-4CCA-4E1626C11197}"/>
              </a:ext>
            </a:extLst>
          </p:cNvPr>
          <p:cNvSpPr txBox="1">
            <a:spLocks noGrp="1"/>
          </p:cNvSpPr>
          <p:nvPr>
            <p:ph type="title"/>
          </p:nvPr>
        </p:nvSpPr>
        <p:spPr>
          <a:xfrm>
            <a:off x="967533" y="194586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Investment ask and Opportunities</a:t>
            </a:r>
            <a:endParaRPr dirty="0"/>
          </a:p>
        </p:txBody>
      </p:sp>
      <p:sp>
        <p:nvSpPr>
          <p:cNvPr id="414" name="Google Shape;414;p30">
            <a:extLst>
              <a:ext uri="{FF2B5EF4-FFF2-40B4-BE49-F238E27FC236}">
                <a16:creationId xmlns:a16="http://schemas.microsoft.com/office/drawing/2014/main" id="{E2D7ED4C-EC1B-58FA-DE7F-D8968842A522}"/>
              </a:ext>
            </a:extLst>
          </p:cNvPr>
          <p:cNvSpPr txBox="1">
            <a:spLocks noGrp="1"/>
          </p:cNvSpPr>
          <p:nvPr>
            <p:ph type="title" idx="4294967295"/>
          </p:nvPr>
        </p:nvSpPr>
        <p:spPr>
          <a:xfrm>
            <a:off x="670474" y="1730375"/>
            <a:ext cx="1235075" cy="8413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bg2">
                    <a:lumMod val="75000"/>
                  </a:schemeClr>
                </a:solidFill>
              </a:rPr>
              <a:t>08</a:t>
            </a:r>
            <a:endParaRPr dirty="0">
              <a:solidFill>
                <a:schemeClr val="bg2">
                  <a:lumMod val="75000"/>
                </a:schemeClr>
              </a:solidFill>
            </a:endParaRPr>
          </a:p>
        </p:txBody>
      </p:sp>
      <p:pic>
        <p:nvPicPr>
          <p:cNvPr id="2" name="Picture 1" descr="A red sign with white text&#10;&#10;Description automatically generated">
            <a:extLst>
              <a:ext uri="{FF2B5EF4-FFF2-40B4-BE49-F238E27FC236}">
                <a16:creationId xmlns:a16="http://schemas.microsoft.com/office/drawing/2014/main" id="{71B77CA8-AFC7-9C7F-76E8-F6F2C6318D9E}"/>
              </a:ext>
            </a:extLst>
          </p:cNvPr>
          <p:cNvPicPr>
            <a:picLocks noChangeAspect="1"/>
          </p:cNvPicPr>
          <p:nvPr/>
        </p:nvPicPr>
        <p:blipFill>
          <a:blip r:embed="rId3"/>
          <a:stretch>
            <a:fillRect/>
          </a:stretch>
        </p:blipFill>
        <p:spPr>
          <a:xfrm>
            <a:off x="6775555" y="362687"/>
            <a:ext cx="1484026" cy="539444"/>
          </a:xfrm>
          <a:prstGeom prst="rect">
            <a:avLst/>
          </a:prstGeom>
        </p:spPr>
      </p:pic>
    </p:spTree>
    <p:extLst>
      <p:ext uri="{BB962C8B-B14F-4D97-AF65-F5344CB8AC3E}">
        <p14:creationId xmlns:p14="http://schemas.microsoft.com/office/powerpoint/2010/main" val="308827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6A8C8-C493-96B6-A2F3-FEDF86160E61}"/>
            </a:ext>
          </a:extLst>
        </p:cNvPr>
        <p:cNvGrpSpPr/>
        <p:nvPr/>
      </p:nvGrpSpPr>
      <p:grpSpPr>
        <a:xfrm>
          <a:off x="0" y="0"/>
          <a:ext cx="0" cy="0"/>
          <a:chOff x="0" y="0"/>
          <a:chExt cx="0" cy="0"/>
        </a:xfrm>
      </p:grpSpPr>
      <p:sp>
        <p:nvSpPr>
          <p:cNvPr id="7" name="Text Placeholder 1">
            <a:extLst>
              <a:ext uri="{FF2B5EF4-FFF2-40B4-BE49-F238E27FC236}">
                <a16:creationId xmlns:a16="http://schemas.microsoft.com/office/drawing/2014/main" id="{F2537C07-906A-FFF3-EF4F-1162095CBD8E}"/>
              </a:ext>
            </a:extLst>
          </p:cNvPr>
          <p:cNvSpPr txBox="1">
            <a:spLocks/>
          </p:cNvSpPr>
          <p:nvPr/>
        </p:nvSpPr>
        <p:spPr>
          <a:xfrm>
            <a:off x="149860" y="184076"/>
            <a:ext cx="8709660" cy="543185"/>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625" b="1" dirty="0">
                <a:solidFill>
                  <a:schemeClr val="tx1"/>
                </a:solidFill>
                <a:latin typeface="Montserrat" panose="00000500000000000000" pitchFamily="2" charset="0"/>
              </a:rPr>
              <a:t>Investment Ask and Opportunities</a:t>
            </a:r>
          </a:p>
        </p:txBody>
      </p:sp>
      <p:sp>
        <p:nvSpPr>
          <p:cNvPr id="12" name="Google Shape;432;p32">
            <a:extLst>
              <a:ext uri="{FF2B5EF4-FFF2-40B4-BE49-F238E27FC236}">
                <a16:creationId xmlns:a16="http://schemas.microsoft.com/office/drawing/2014/main" id="{C0C49C60-ED74-E8C1-3CED-6AD6DF9D44B2}"/>
              </a:ext>
            </a:extLst>
          </p:cNvPr>
          <p:cNvSpPr txBox="1">
            <a:spLocks/>
          </p:cNvSpPr>
          <p:nvPr/>
        </p:nvSpPr>
        <p:spPr>
          <a:xfrm>
            <a:off x="-128694" y="727261"/>
            <a:ext cx="8988214" cy="3663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1pPr>
            <a:lvl2pPr marL="914400" marR="0" lvl="1"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2pPr>
            <a:lvl3pPr marL="1371600" marR="0" lvl="2"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3pPr>
            <a:lvl4pPr marL="1828800" marR="0" lvl="3"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4pPr>
            <a:lvl5pPr marL="2286000" marR="0" lvl="4"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5pPr>
            <a:lvl6pPr marL="2743200" marR="0" lvl="5"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6pPr>
            <a:lvl7pPr marL="3200400" marR="0" lvl="6"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7pPr>
            <a:lvl8pPr marL="3657600" marR="0" lvl="7"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8pPr>
            <a:lvl9pPr marL="4114800" marR="0" lvl="8"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9pPr>
          </a:lstStyle>
          <a:p>
            <a:pPr>
              <a:lnSpc>
                <a:spcPct val="115000"/>
              </a:lnSpc>
              <a:spcAft>
                <a:spcPts val="800"/>
              </a:spcAft>
            </a:pPr>
            <a:r>
              <a:rPr lang="en-GB" sz="18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Why Invest in SEOP?</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Growing demand for smart energy solutions</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Competitive differentiation with AI &amp; Knowledge Graphs</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Scalable, high-revenue potential business model</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Funding Required: </a:t>
            </a:r>
            <a:r>
              <a:rPr lang="en-GB" sz="1800" b="1" i="1" kern="100" dirty="0">
                <a:effectLst/>
                <a:latin typeface="Aptos" panose="020B0004020202020204" pitchFamily="34" charset="0"/>
                <a:ea typeface="Aptos" panose="020B0004020202020204" pitchFamily="34" charset="0"/>
                <a:cs typeface="Times New Roman" panose="02020603050405020304" pitchFamily="18" charset="0"/>
              </a:rPr>
              <a:t>£5 Million for Product Development &amp; Market Penetration.</a:t>
            </a: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red sign with white text&#10;&#10;Description automatically generated">
            <a:extLst>
              <a:ext uri="{FF2B5EF4-FFF2-40B4-BE49-F238E27FC236}">
                <a16:creationId xmlns:a16="http://schemas.microsoft.com/office/drawing/2014/main" id="{F615DAAA-DD36-8753-0598-213C80D90BCC}"/>
              </a:ext>
            </a:extLst>
          </p:cNvPr>
          <p:cNvPicPr>
            <a:picLocks noChangeAspect="1"/>
          </p:cNvPicPr>
          <p:nvPr/>
        </p:nvPicPr>
        <p:blipFill>
          <a:blip r:embed="rId2"/>
          <a:stretch>
            <a:fillRect/>
          </a:stretch>
        </p:blipFill>
        <p:spPr>
          <a:xfrm>
            <a:off x="6775555" y="362687"/>
            <a:ext cx="1484026" cy="539444"/>
          </a:xfrm>
          <a:prstGeom prst="rect">
            <a:avLst/>
          </a:prstGeom>
        </p:spPr>
      </p:pic>
      <p:graphicFrame>
        <p:nvGraphicFramePr>
          <p:cNvPr id="2" name="Table 1">
            <a:extLst>
              <a:ext uri="{FF2B5EF4-FFF2-40B4-BE49-F238E27FC236}">
                <a16:creationId xmlns:a16="http://schemas.microsoft.com/office/drawing/2014/main" id="{772C6972-32B7-A2B0-72AF-CC02EC093FDD}"/>
              </a:ext>
            </a:extLst>
          </p:cNvPr>
          <p:cNvGraphicFramePr>
            <a:graphicFrameLocks noGrp="1"/>
          </p:cNvGraphicFramePr>
          <p:nvPr>
            <p:extLst>
              <p:ext uri="{D42A27DB-BD31-4B8C-83A1-F6EECF244321}">
                <p14:modId xmlns:p14="http://schemas.microsoft.com/office/powerpoint/2010/main" val="4049772027"/>
              </p:ext>
            </p:extLst>
          </p:nvPr>
        </p:nvGraphicFramePr>
        <p:xfrm>
          <a:off x="394181" y="3130624"/>
          <a:ext cx="7960227" cy="1828800"/>
        </p:xfrm>
        <a:graphic>
          <a:graphicData uri="http://schemas.openxmlformats.org/drawingml/2006/table">
            <a:tbl>
              <a:tblPr/>
              <a:tblGrid>
                <a:gridCol w="2653409">
                  <a:extLst>
                    <a:ext uri="{9D8B030D-6E8A-4147-A177-3AD203B41FA5}">
                      <a16:colId xmlns:a16="http://schemas.microsoft.com/office/drawing/2014/main" val="1949610427"/>
                    </a:ext>
                  </a:extLst>
                </a:gridCol>
                <a:gridCol w="2653409">
                  <a:extLst>
                    <a:ext uri="{9D8B030D-6E8A-4147-A177-3AD203B41FA5}">
                      <a16:colId xmlns:a16="http://schemas.microsoft.com/office/drawing/2014/main" val="2751914208"/>
                    </a:ext>
                  </a:extLst>
                </a:gridCol>
                <a:gridCol w="2653409">
                  <a:extLst>
                    <a:ext uri="{9D8B030D-6E8A-4147-A177-3AD203B41FA5}">
                      <a16:colId xmlns:a16="http://schemas.microsoft.com/office/drawing/2014/main" val="3796153372"/>
                    </a:ext>
                  </a:extLst>
                </a:gridCol>
              </a:tblGrid>
              <a:tr h="0">
                <a:tc>
                  <a:txBody>
                    <a:bodyPr/>
                    <a:lstStyle/>
                    <a:p>
                      <a:r>
                        <a:rPr lang="en-GB" b="1" dirty="0"/>
                        <a:t>Category</a:t>
                      </a:r>
                      <a:endParaRPr lang="en-GB" dirty="0"/>
                    </a:p>
                  </a:txBody>
                  <a:tcPr anchor="ctr">
                    <a:lnL>
                      <a:noFill/>
                    </a:lnL>
                    <a:lnR>
                      <a:noFill/>
                    </a:lnR>
                    <a:lnT>
                      <a:noFill/>
                    </a:lnT>
                    <a:lnB>
                      <a:noFill/>
                    </a:lnB>
                    <a:noFill/>
                  </a:tcPr>
                </a:tc>
                <a:tc>
                  <a:txBody>
                    <a:bodyPr/>
                    <a:lstStyle/>
                    <a:p>
                      <a:r>
                        <a:rPr lang="en-GB" b="1" dirty="0"/>
                        <a:t>Amount (£)</a:t>
                      </a:r>
                      <a:endParaRPr lang="en-GB" dirty="0"/>
                    </a:p>
                  </a:txBody>
                  <a:tcPr anchor="ctr">
                    <a:lnL>
                      <a:noFill/>
                    </a:lnL>
                    <a:lnR>
                      <a:noFill/>
                    </a:lnR>
                    <a:lnT>
                      <a:noFill/>
                    </a:lnT>
                    <a:lnB>
                      <a:noFill/>
                    </a:lnB>
                    <a:noFill/>
                  </a:tcPr>
                </a:tc>
                <a:tc>
                  <a:txBody>
                    <a:bodyPr/>
                    <a:lstStyle/>
                    <a:p>
                      <a:r>
                        <a:rPr lang="en-GB" b="1"/>
                        <a:t>% of Total Funding</a:t>
                      </a:r>
                      <a:endParaRPr lang="en-GB"/>
                    </a:p>
                  </a:txBody>
                  <a:tcPr anchor="ctr">
                    <a:lnL>
                      <a:noFill/>
                    </a:lnL>
                    <a:lnR>
                      <a:noFill/>
                    </a:lnR>
                    <a:lnT>
                      <a:noFill/>
                    </a:lnT>
                    <a:lnB>
                      <a:noFill/>
                    </a:lnB>
                    <a:noFill/>
                  </a:tcPr>
                </a:tc>
                <a:extLst>
                  <a:ext uri="{0D108BD9-81ED-4DB2-BD59-A6C34878D82A}">
                    <a16:rowId xmlns:a16="http://schemas.microsoft.com/office/drawing/2014/main" val="2587214805"/>
                  </a:ext>
                </a:extLst>
              </a:tr>
              <a:tr h="0">
                <a:tc>
                  <a:txBody>
                    <a:bodyPr/>
                    <a:lstStyle/>
                    <a:p>
                      <a:r>
                        <a:rPr lang="en-GB"/>
                        <a:t>Technology &amp; R&amp;D</a:t>
                      </a:r>
                    </a:p>
                  </a:txBody>
                  <a:tcPr anchor="ctr">
                    <a:lnL>
                      <a:noFill/>
                    </a:lnL>
                    <a:lnR>
                      <a:noFill/>
                    </a:lnR>
                    <a:lnT>
                      <a:noFill/>
                    </a:lnT>
                    <a:lnB>
                      <a:noFill/>
                    </a:lnB>
                    <a:noFill/>
                  </a:tcPr>
                </a:tc>
                <a:tc>
                  <a:txBody>
                    <a:bodyPr/>
                    <a:lstStyle/>
                    <a:p>
                      <a:r>
                        <a:rPr lang="en-GB"/>
                        <a:t>1,500,000</a:t>
                      </a:r>
                    </a:p>
                  </a:txBody>
                  <a:tcPr anchor="ctr">
                    <a:lnL>
                      <a:noFill/>
                    </a:lnL>
                    <a:lnR>
                      <a:noFill/>
                    </a:lnR>
                    <a:lnT>
                      <a:noFill/>
                    </a:lnT>
                    <a:lnB>
                      <a:noFill/>
                    </a:lnB>
                    <a:noFill/>
                  </a:tcPr>
                </a:tc>
                <a:tc>
                  <a:txBody>
                    <a:bodyPr/>
                    <a:lstStyle/>
                    <a:p>
                      <a:r>
                        <a:rPr lang="en-GB"/>
                        <a:t>30%</a:t>
                      </a:r>
                    </a:p>
                  </a:txBody>
                  <a:tcPr anchor="ctr">
                    <a:lnL>
                      <a:noFill/>
                    </a:lnL>
                    <a:lnR>
                      <a:noFill/>
                    </a:lnR>
                    <a:lnT>
                      <a:noFill/>
                    </a:lnT>
                    <a:lnB>
                      <a:noFill/>
                    </a:lnB>
                    <a:noFill/>
                  </a:tcPr>
                </a:tc>
                <a:extLst>
                  <a:ext uri="{0D108BD9-81ED-4DB2-BD59-A6C34878D82A}">
                    <a16:rowId xmlns:a16="http://schemas.microsoft.com/office/drawing/2014/main" val="1852030889"/>
                  </a:ext>
                </a:extLst>
              </a:tr>
              <a:tr h="0">
                <a:tc>
                  <a:txBody>
                    <a:bodyPr/>
                    <a:lstStyle/>
                    <a:p>
                      <a:r>
                        <a:rPr lang="en-GB" dirty="0"/>
                        <a:t>Product Development</a:t>
                      </a:r>
                    </a:p>
                  </a:txBody>
                  <a:tcPr anchor="ctr">
                    <a:lnL>
                      <a:noFill/>
                    </a:lnL>
                    <a:lnR>
                      <a:noFill/>
                    </a:lnR>
                    <a:lnT>
                      <a:noFill/>
                    </a:lnT>
                    <a:lnB>
                      <a:noFill/>
                    </a:lnB>
                    <a:noFill/>
                  </a:tcPr>
                </a:tc>
                <a:tc>
                  <a:txBody>
                    <a:bodyPr/>
                    <a:lstStyle/>
                    <a:p>
                      <a:r>
                        <a:rPr lang="en-GB"/>
                        <a:t>1,000,000</a:t>
                      </a:r>
                    </a:p>
                  </a:txBody>
                  <a:tcPr anchor="ctr">
                    <a:lnL>
                      <a:noFill/>
                    </a:lnL>
                    <a:lnR>
                      <a:noFill/>
                    </a:lnR>
                    <a:lnT>
                      <a:noFill/>
                    </a:lnT>
                    <a:lnB>
                      <a:noFill/>
                    </a:lnB>
                    <a:noFill/>
                  </a:tcPr>
                </a:tc>
                <a:tc>
                  <a:txBody>
                    <a:bodyPr/>
                    <a:lstStyle/>
                    <a:p>
                      <a:r>
                        <a:rPr lang="en-GB"/>
                        <a:t>20%</a:t>
                      </a:r>
                    </a:p>
                  </a:txBody>
                  <a:tcPr anchor="ctr">
                    <a:lnL>
                      <a:noFill/>
                    </a:lnL>
                    <a:lnR>
                      <a:noFill/>
                    </a:lnR>
                    <a:lnT>
                      <a:noFill/>
                    </a:lnT>
                    <a:lnB>
                      <a:noFill/>
                    </a:lnB>
                    <a:noFill/>
                  </a:tcPr>
                </a:tc>
                <a:extLst>
                  <a:ext uri="{0D108BD9-81ED-4DB2-BD59-A6C34878D82A}">
                    <a16:rowId xmlns:a16="http://schemas.microsoft.com/office/drawing/2014/main" val="2252589769"/>
                  </a:ext>
                </a:extLst>
              </a:tr>
              <a:tr h="0">
                <a:tc>
                  <a:txBody>
                    <a:bodyPr/>
                    <a:lstStyle/>
                    <a:p>
                      <a:r>
                        <a:rPr lang="en-GB"/>
                        <a:t>Marketing &amp; Sales</a:t>
                      </a:r>
                    </a:p>
                  </a:txBody>
                  <a:tcPr anchor="ctr">
                    <a:lnL>
                      <a:noFill/>
                    </a:lnL>
                    <a:lnR>
                      <a:noFill/>
                    </a:lnR>
                    <a:lnT>
                      <a:noFill/>
                    </a:lnT>
                    <a:lnB>
                      <a:noFill/>
                    </a:lnB>
                    <a:noFill/>
                  </a:tcPr>
                </a:tc>
                <a:tc>
                  <a:txBody>
                    <a:bodyPr/>
                    <a:lstStyle/>
                    <a:p>
                      <a:r>
                        <a:rPr lang="en-GB"/>
                        <a:t>1,000,000</a:t>
                      </a:r>
                    </a:p>
                  </a:txBody>
                  <a:tcPr anchor="ctr">
                    <a:lnL>
                      <a:noFill/>
                    </a:lnL>
                    <a:lnR>
                      <a:noFill/>
                    </a:lnR>
                    <a:lnT>
                      <a:noFill/>
                    </a:lnT>
                    <a:lnB>
                      <a:noFill/>
                    </a:lnB>
                    <a:noFill/>
                  </a:tcPr>
                </a:tc>
                <a:tc>
                  <a:txBody>
                    <a:bodyPr/>
                    <a:lstStyle/>
                    <a:p>
                      <a:r>
                        <a:rPr lang="en-GB"/>
                        <a:t>20%</a:t>
                      </a:r>
                    </a:p>
                  </a:txBody>
                  <a:tcPr anchor="ctr">
                    <a:lnL>
                      <a:noFill/>
                    </a:lnL>
                    <a:lnR>
                      <a:noFill/>
                    </a:lnR>
                    <a:lnT>
                      <a:noFill/>
                    </a:lnT>
                    <a:lnB>
                      <a:noFill/>
                    </a:lnB>
                    <a:noFill/>
                  </a:tcPr>
                </a:tc>
                <a:extLst>
                  <a:ext uri="{0D108BD9-81ED-4DB2-BD59-A6C34878D82A}">
                    <a16:rowId xmlns:a16="http://schemas.microsoft.com/office/drawing/2014/main" val="2175810498"/>
                  </a:ext>
                </a:extLst>
              </a:tr>
              <a:tr h="0">
                <a:tc>
                  <a:txBody>
                    <a:bodyPr/>
                    <a:lstStyle/>
                    <a:p>
                      <a:r>
                        <a:rPr lang="en-GB"/>
                        <a:t>Talent Acquisition</a:t>
                      </a:r>
                    </a:p>
                  </a:txBody>
                  <a:tcPr anchor="ctr">
                    <a:lnL>
                      <a:noFill/>
                    </a:lnL>
                    <a:lnR>
                      <a:noFill/>
                    </a:lnR>
                    <a:lnT>
                      <a:noFill/>
                    </a:lnT>
                    <a:lnB>
                      <a:noFill/>
                    </a:lnB>
                    <a:noFill/>
                  </a:tcPr>
                </a:tc>
                <a:tc>
                  <a:txBody>
                    <a:bodyPr/>
                    <a:lstStyle/>
                    <a:p>
                      <a:r>
                        <a:rPr lang="en-GB" dirty="0"/>
                        <a:t>750,000</a:t>
                      </a:r>
                    </a:p>
                  </a:txBody>
                  <a:tcPr anchor="ctr">
                    <a:lnL>
                      <a:noFill/>
                    </a:lnL>
                    <a:lnR>
                      <a:noFill/>
                    </a:lnR>
                    <a:lnT>
                      <a:noFill/>
                    </a:lnT>
                    <a:lnB>
                      <a:noFill/>
                    </a:lnB>
                    <a:noFill/>
                  </a:tcPr>
                </a:tc>
                <a:tc>
                  <a:txBody>
                    <a:bodyPr/>
                    <a:lstStyle/>
                    <a:p>
                      <a:r>
                        <a:rPr lang="en-GB"/>
                        <a:t>15%</a:t>
                      </a:r>
                    </a:p>
                  </a:txBody>
                  <a:tcPr anchor="ctr">
                    <a:lnL>
                      <a:noFill/>
                    </a:lnL>
                    <a:lnR>
                      <a:noFill/>
                    </a:lnR>
                    <a:lnT>
                      <a:noFill/>
                    </a:lnT>
                    <a:lnB>
                      <a:noFill/>
                    </a:lnB>
                    <a:noFill/>
                  </a:tcPr>
                </a:tc>
                <a:extLst>
                  <a:ext uri="{0D108BD9-81ED-4DB2-BD59-A6C34878D82A}">
                    <a16:rowId xmlns:a16="http://schemas.microsoft.com/office/drawing/2014/main" val="1635933542"/>
                  </a:ext>
                </a:extLst>
              </a:tr>
              <a:tr h="0">
                <a:tc>
                  <a:txBody>
                    <a:bodyPr/>
                    <a:lstStyle/>
                    <a:p>
                      <a:r>
                        <a:rPr lang="en-GB" dirty="0"/>
                        <a:t>Regulatory Compliance</a:t>
                      </a:r>
                    </a:p>
                  </a:txBody>
                  <a:tcPr anchor="ctr">
                    <a:lnL>
                      <a:noFill/>
                    </a:lnL>
                    <a:lnR>
                      <a:noFill/>
                    </a:lnR>
                    <a:lnT>
                      <a:noFill/>
                    </a:lnT>
                    <a:lnB>
                      <a:noFill/>
                    </a:lnB>
                    <a:noFill/>
                  </a:tcPr>
                </a:tc>
                <a:tc>
                  <a:txBody>
                    <a:bodyPr/>
                    <a:lstStyle/>
                    <a:p>
                      <a:r>
                        <a:rPr lang="en-GB" dirty="0"/>
                        <a:t>750,000</a:t>
                      </a:r>
                    </a:p>
                  </a:txBody>
                  <a:tcPr anchor="ctr">
                    <a:lnL>
                      <a:noFill/>
                    </a:lnL>
                    <a:lnR>
                      <a:noFill/>
                    </a:lnR>
                    <a:lnT>
                      <a:noFill/>
                    </a:lnT>
                    <a:lnB>
                      <a:noFill/>
                    </a:lnB>
                    <a:noFill/>
                  </a:tcPr>
                </a:tc>
                <a:tc>
                  <a:txBody>
                    <a:bodyPr/>
                    <a:lstStyle/>
                    <a:p>
                      <a:r>
                        <a:rPr lang="en-GB" dirty="0"/>
                        <a:t>15%</a:t>
                      </a:r>
                    </a:p>
                  </a:txBody>
                  <a:tcPr anchor="ctr">
                    <a:lnL>
                      <a:noFill/>
                    </a:lnL>
                    <a:lnR>
                      <a:noFill/>
                    </a:lnR>
                    <a:lnT>
                      <a:noFill/>
                    </a:lnT>
                    <a:lnB>
                      <a:noFill/>
                    </a:lnB>
                    <a:noFill/>
                  </a:tcPr>
                </a:tc>
                <a:extLst>
                  <a:ext uri="{0D108BD9-81ED-4DB2-BD59-A6C34878D82A}">
                    <a16:rowId xmlns:a16="http://schemas.microsoft.com/office/drawing/2014/main" val="406616730"/>
                  </a:ext>
                </a:extLst>
              </a:tr>
            </a:tbl>
          </a:graphicData>
        </a:graphic>
      </p:graphicFrame>
      <p:sp>
        <p:nvSpPr>
          <p:cNvPr id="3" name="Google Shape;430;p32">
            <a:extLst>
              <a:ext uri="{FF2B5EF4-FFF2-40B4-BE49-F238E27FC236}">
                <a16:creationId xmlns:a16="http://schemas.microsoft.com/office/drawing/2014/main" id="{C61049E4-5175-1E05-FD66-8EAECB265045}"/>
              </a:ext>
            </a:extLst>
          </p:cNvPr>
          <p:cNvSpPr txBox="1">
            <a:spLocks/>
          </p:cNvSpPr>
          <p:nvPr/>
        </p:nvSpPr>
        <p:spPr>
          <a:xfrm>
            <a:off x="102446" y="2449830"/>
            <a:ext cx="3591351"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1" i="0" u="none" strike="noStrike" cap="none">
                <a:solidFill>
                  <a:schemeClr val="dk1"/>
                </a:solidFill>
                <a:latin typeface="Montserrat"/>
                <a:ea typeface="Montserrat"/>
                <a:cs typeface="Montserrat"/>
                <a:sym typeface="Montserrat"/>
              </a:defRPr>
            </a:lvl1pPr>
            <a:lvl2pPr marL="914400" marR="0" lvl="1"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ctr"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indent="0"/>
            <a:r>
              <a:rPr lang="en-GB" dirty="0">
                <a:solidFill>
                  <a:schemeClr val="tx2"/>
                </a:solidFill>
                <a:latin typeface="Aptos" panose="020B0004020202020204" pitchFamily="34" charset="0"/>
              </a:rPr>
              <a:t>Funding Category</a:t>
            </a:r>
          </a:p>
        </p:txBody>
      </p:sp>
    </p:spTree>
    <p:extLst>
      <p:ext uri="{BB962C8B-B14F-4D97-AF65-F5344CB8AC3E}">
        <p14:creationId xmlns:p14="http://schemas.microsoft.com/office/powerpoint/2010/main" val="2383212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2">
          <a:extLst>
            <a:ext uri="{FF2B5EF4-FFF2-40B4-BE49-F238E27FC236}">
              <a16:creationId xmlns:a16="http://schemas.microsoft.com/office/drawing/2014/main" id="{3F23145B-125F-9C43-6254-7E0D14244028}"/>
            </a:ext>
          </a:extLst>
        </p:cNvPr>
        <p:cNvGrpSpPr/>
        <p:nvPr/>
      </p:nvGrpSpPr>
      <p:grpSpPr>
        <a:xfrm>
          <a:off x="0" y="0"/>
          <a:ext cx="0" cy="0"/>
          <a:chOff x="0" y="0"/>
          <a:chExt cx="0" cy="0"/>
        </a:xfrm>
      </p:grpSpPr>
      <p:sp>
        <p:nvSpPr>
          <p:cNvPr id="413" name="Google Shape;413;p30">
            <a:extLst>
              <a:ext uri="{FF2B5EF4-FFF2-40B4-BE49-F238E27FC236}">
                <a16:creationId xmlns:a16="http://schemas.microsoft.com/office/drawing/2014/main" id="{F7A22B05-2402-9C51-4EA2-D15CA8ACEB32}"/>
              </a:ext>
            </a:extLst>
          </p:cNvPr>
          <p:cNvSpPr txBox="1">
            <a:spLocks noGrp="1"/>
          </p:cNvSpPr>
          <p:nvPr>
            <p:ph type="title"/>
          </p:nvPr>
        </p:nvSpPr>
        <p:spPr>
          <a:xfrm>
            <a:off x="0" y="19990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Closing and Call to action</a:t>
            </a:r>
            <a:endParaRPr dirty="0"/>
          </a:p>
        </p:txBody>
      </p:sp>
      <p:sp>
        <p:nvSpPr>
          <p:cNvPr id="414" name="Google Shape;414;p30">
            <a:extLst>
              <a:ext uri="{FF2B5EF4-FFF2-40B4-BE49-F238E27FC236}">
                <a16:creationId xmlns:a16="http://schemas.microsoft.com/office/drawing/2014/main" id="{719AEB79-27DB-E5F6-3C25-009F31D7FDD4}"/>
              </a:ext>
            </a:extLst>
          </p:cNvPr>
          <p:cNvSpPr txBox="1">
            <a:spLocks noGrp="1"/>
          </p:cNvSpPr>
          <p:nvPr>
            <p:ph type="title" idx="4294967295"/>
          </p:nvPr>
        </p:nvSpPr>
        <p:spPr>
          <a:xfrm>
            <a:off x="472467" y="1783563"/>
            <a:ext cx="1235075" cy="8413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bg2">
                    <a:lumMod val="75000"/>
                  </a:schemeClr>
                </a:solidFill>
              </a:rPr>
              <a:t>06</a:t>
            </a:r>
            <a:endParaRPr dirty="0">
              <a:solidFill>
                <a:schemeClr val="bg2">
                  <a:lumMod val="75000"/>
                </a:schemeClr>
              </a:solidFill>
            </a:endParaRPr>
          </a:p>
        </p:txBody>
      </p:sp>
      <p:pic>
        <p:nvPicPr>
          <p:cNvPr id="2" name="Picture 1" descr="A red sign with white text&#10;&#10;Description automatically generated">
            <a:extLst>
              <a:ext uri="{FF2B5EF4-FFF2-40B4-BE49-F238E27FC236}">
                <a16:creationId xmlns:a16="http://schemas.microsoft.com/office/drawing/2014/main" id="{2CA54A8F-8341-793B-D10D-3C495A5D7040}"/>
              </a:ext>
            </a:extLst>
          </p:cNvPr>
          <p:cNvPicPr>
            <a:picLocks noChangeAspect="1"/>
          </p:cNvPicPr>
          <p:nvPr/>
        </p:nvPicPr>
        <p:blipFill>
          <a:blip r:embed="rId3"/>
          <a:stretch>
            <a:fillRect/>
          </a:stretch>
        </p:blipFill>
        <p:spPr>
          <a:xfrm>
            <a:off x="6775555" y="362687"/>
            <a:ext cx="1484026" cy="539444"/>
          </a:xfrm>
          <a:prstGeom prst="rect">
            <a:avLst/>
          </a:prstGeom>
        </p:spPr>
      </p:pic>
    </p:spTree>
    <p:extLst>
      <p:ext uri="{BB962C8B-B14F-4D97-AF65-F5344CB8AC3E}">
        <p14:creationId xmlns:p14="http://schemas.microsoft.com/office/powerpoint/2010/main" val="140744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EDB2E-98D0-224D-4BF2-1756DA0D8C80}"/>
            </a:ext>
          </a:extLst>
        </p:cNvPr>
        <p:cNvGrpSpPr/>
        <p:nvPr/>
      </p:nvGrpSpPr>
      <p:grpSpPr>
        <a:xfrm>
          <a:off x="0" y="0"/>
          <a:ext cx="0" cy="0"/>
          <a:chOff x="0" y="0"/>
          <a:chExt cx="0" cy="0"/>
        </a:xfrm>
      </p:grpSpPr>
      <p:sp>
        <p:nvSpPr>
          <p:cNvPr id="7" name="Text Placeholder 1">
            <a:extLst>
              <a:ext uri="{FF2B5EF4-FFF2-40B4-BE49-F238E27FC236}">
                <a16:creationId xmlns:a16="http://schemas.microsoft.com/office/drawing/2014/main" id="{CD28C2FC-6B52-72B8-D2DB-77D8ED1C18EF}"/>
              </a:ext>
            </a:extLst>
          </p:cNvPr>
          <p:cNvSpPr txBox="1">
            <a:spLocks/>
          </p:cNvSpPr>
          <p:nvPr/>
        </p:nvSpPr>
        <p:spPr>
          <a:xfrm>
            <a:off x="149860" y="184076"/>
            <a:ext cx="8709660" cy="543185"/>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625" b="1" dirty="0">
                <a:solidFill>
                  <a:schemeClr val="tx1"/>
                </a:solidFill>
                <a:latin typeface="Montserrat" panose="00000500000000000000" pitchFamily="2" charset="0"/>
              </a:rPr>
              <a:t>Closing and Call to action</a:t>
            </a:r>
          </a:p>
        </p:txBody>
      </p:sp>
      <p:sp>
        <p:nvSpPr>
          <p:cNvPr id="12" name="Google Shape;432;p32">
            <a:extLst>
              <a:ext uri="{FF2B5EF4-FFF2-40B4-BE49-F238E27FC236}">
                <a16:creationId xmlns:a16="http://schemas.microsoft.com/office/drawing/2014/main" id="{3E6262FB-3D95-3048-71C4-E1DA1F313F84}"/>
              </a:ext>
            </a:extLst>
          </p:cNvPr>
          <p:cNvSpPr txBox="1">
            <a:spLocks/>
          </p:cNvSpPr>
          <p:nvPr/>
        </p:nvSpPr>
        <p:spPr>
          <a:xfrm>
            <a:off x="-162562" y="642949"/>
            <a:ext cx="6739467" cy="5503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1pPr>
            <a:lvl2pPr marL="914400" marR="0" lvl="1"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2pPr>
            <a:lvl3pPr marL="1371600" marR="0" lvl="2"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3pPr>
            <a:lvl4pPr marL="1828800" marR="0" lvl="3"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4pPr>
            <a:lvl5pPr marL="2286000" marR="0" lvl="4"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5pPr>
            <a:lvl6pPr marL="2743200" marR="0" lvl="5"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6pPr>
            <a:lvl7pPr marL="3200400" marR="0" lvl="6"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7pPr>
            <a:lvl8pPr marL="3657600" marR="0" lvl="7"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8pPr>
            <a:lvl9pPr marL="4114800" marR="0" lvl="8" indent="-304800" algn="ctr" rtl="0">
              <a:lnSpc>
                <a:spcPct val="100000"/>
              </a:lnSpc>
              <a:spcBef>
                <a:spcPts val="0"/>
              </a:spcBef>
              <a:spcAft>
                <a:spcPts val="0"/>
              </a:spcAft>
              <a:buClr>
                <a:schemeClr val="dk1"/>
              </a:buClr>
              <a:buSzPts val="1200"/>
              <a:buFont typeface="Mulish"/>
              <a:buNone/>
              <a:defRPr sz="1200" b="0" i="0" u="none" strike="noStrike" cap="none">
                <a:solidFill>
                  <a:schemeClr val="dk1"/>
                </a:solidFill>
                <a:latin typeface="Mulish"/>
                <a:ea typeface="Mulish"/>
                <a:cs typeface="Mulish"/>
                <a:sym typeface="Mulish"/>
              </a:defRPr>
            </a:lvl9pPr>
          </a:lstStyle>
          <a:p>
            <a:pPr>
              <a:lnSpc>
                <a:spcPct val="115000"/>
              </a:lnSpc>
              <a:spcAft>
                <a:spcPts val="800"/>
              </a:spcAft>
            </a:pPr>
            <a:r>
              <a:rPr lang="en-GB" sz="18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Join Us in Transforming Energy Optimization!</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kern="100" dirty="0">
                <a:effectLst/>
                <a:latin typeface="Aptos" panose="020B0004020202020204" pitchFamily="34" charset="0"/>
                <a:ea typeface="Aptos" panose="020B0004020202020204" pitchFamily="34" charset="0"/>
                <a:cs typeface="Times New Roman" panose="02020603050405020304" pitchFamily="18" charset="0"/>
                <a:hlinkClick r:id="rId2"/>
              </a:rPr>
              <a:t>energy@blue-berg.com</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latin typeface="Aptos" panose="020B0004020202020204" pitchFamily="34" charset="0"/>
                <a:ea typeface="Aptos" panose="020B0004020202020204" pitchFamily="34" charset="0"/>
                <a:cs typeface="Times New Roman" panose="02020603050405020304" pitchFamily="18" charset="0"/>
              </a:rPr>
              <a:t>              </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Segoe UI Emoji" panose="020B0502040204020203" pitchFamily="34" charset="0"/>
                <a:ea typeface="Aptos" panose="020B0004020202020204" pitchFamily="34" charset="0"/>
                <a:cs typeface="Segoe UI Emoji" panose="020B0502040204020203" pitchFamily="34" charset="0"/>
              </a:rPr>
              <a: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Schedule a Demo / Meeting</a:t>
            </a:r>
          </a:p>
          <a:p>
            <a:pPr>
              <a:lnSpc>
                <a:spcPct val="115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red sign with white text&#10;&#10;Description automatically generated">
            <a:extLst>
              <a:ext uri="{FF2B5EF4-FFF2-40B4-BE49-F238E27FC236}">
                <a16:creationId xmlns:a16="http://schemas.microsoft.com/office/drawing/2014/main" id="{D8938473-0AF1-A744-66FD-D2199DE45FE2}"/>
              </a:ext>
            </a:extLst>
          </p:cNvPr>
          <p:cNvPicPr>
            <a:picLocks noChangeAspect="1"/>
          </p:cNvPicPr>
          <p:nvPr/>
        </p:nvPicPr>
        <p:blipFill>
          <a:blip r:embed="rId3"/>
          <a:stretch>
            <a:fillRect/>
          </a:stretch>
        </p:blipFill>
        <p:spPr>
          <a:xfrm>
            <a:off x="6775555" y="362687"/>
            <a:ext cx="1484026" cy="539444"/>
          </a:xfrm>
          <a:prstGeom prst="rect">
            <a:avLst/>
          </a:prstGeom>
        </p:spPr>
      </p:pic>
      <p:pic>
        <p:nvPicPr>
          <p:cNvPr id="9" name="Picture 8" descr="A diagram of a smart home&#10;&#10;AI-generated content may be incorrect.">
            <a:extLst>
              <a:ext uri="{FF2B5EF4-FFF2-40B4-BE49-F238E27FC236}">
                <a16:creationId xmlns:a16="http://schemas.microsoft.com/office/drawing/2014/main" id="{276B5EA2-12CD-0DD9-1B78-68F3B6030A7B}"/>
              </a:ext>
            </a:extLst>
          </p:cNvPr>
          <p:cNvPicPr>
            <a:picLocks noChangeAspect="1"/>
          </p:cNvPicPr>
          <p:nvPr/>
        </p:nvPicPr>
        <p:blipFill>
          <a:blip r:embed="rId4"/>
          <a:stretch>
            <a:fillRect/>
          </a:stretch>
        </p:blipFill>
        <p:spPr>
          <a:xfrm>
            <a:off x="8890" y="1368213"/>
            <a:ext cx="9126220" cy="3775286"/>
          </a:xfrm>
          <a:prstGeom prst="rect">
            <a:avLst/>
          </a:prstGeom>
        </p:spPr>
      </p:pic>
    </p:spTree>
    <p:extLst>
      <p:ext uri="{BB962C8B-B14F-4D97-AF65-F5344CB8AC3E}">
        <p14:creationId xmlns:p14="http://schemas.microsoft.com/office/powerpoint/2010/main" val="124846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45"/>
          <p:cNvSpPr txBox="1">
            <a:spLocks noGrp="1"/>
          </p:cNvSpPr>
          <p:nvPr>
            <p:ph type="title"/>
          </p:nvPr>
        </p:nvSpPr>
        <p:spPr>
          <a:xfrm>
            <a:off x="2461488" y="1434784"/>
            <a:ext cx="4448100" cy="105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Thanks!</a:t>
            </a:r>
            <a:endParaRPr dirty="0"/>
          </a:p>
        </p:txBody>
      </p:sp>
      <p:sp>
        <p:nvSpPr>
          <p:cNvPr id="671" name="Google Shape;671;p45"/>
          <p:cNvSpPr/>
          <p:nvPr/>
        </p:nvSpPr>
        <p:spPr>
          <a:xfrm>
            <a:off x="3485375" y="3007887"/>
            <a:ext cx="437400" cy="437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5"/>
          <p:cNvSpPr/>
          <p:nvPr/>
        </p:nvSpPr>
        <p:spPr>
          <a:xfrm>
            <a:off x="4353250" y="3007887"/>
            <a:ext cx="437400" cy="437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5"/>
          <p:cNvSpPr/>
          <p:nvPr/>
        </p:nvSpPr>
        <p:spPr>
          <a:xfrm>
            <a:off x="5221125" y="3007887"/>
            <a:ext cx="437400" cy="437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5" name="Google Shape;675;p45"/>
          <p:cNvGrpSpPr/>
          <p:nvPr/>
        </p:nvGrpSpPr>
        <p:grpSpPr>
          <a:xfrm>
            <a:off x="4458374" y="3101659"/>
            <a:ext cx="227165" cy="249837"/>
            <a:chOff x="1462169" y="1793977"/>
            <a:chExt cx="233157" cy="256427"/>
          </a:xfrm>
        </p:grpSpPr>
        <p:sp>
          <p:nvSpPr>
            <p:cNvPr id="676" name="Google Shape;676;p45"/>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5"/>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5"/>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45"/>
          <p:cNvGrpSpPr/>
          <p:nvPr/>
        </p:nvGrpSpPr>
        <p:grpSpPr>
          <a:xfrm>
            <a:off x="5314893" y="3101659"/>
            <a:ext cx="249860" cy="249839"/>
            <a:chOff x="935197" y="1793977"/>
            <a:chExt cx="256451" cy="256430"/>
          </a:xfrm>
        </p:grpSpPr>
        <p:sp>
          <p:nvSpPr>
            <p:cNvPr id="680" name="Google Shape;680;p45"/>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5"/>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45"/>
          <p:cNvSpPr/>
          <p:nvPr/>
        </p:nvSpPr>
        <p:spPr>
          <a:xfrm>
            <a:off x="3609668" y="3101241"/>
            <a:ext cx="219341" cy="250666"/>
          </a:xfrm>
          <a:custGeom>
            <a:avLst/>
            <a:gdLst/>
            <a:ahLst/>
            <a:cxnLst/>
            <a:rect l="l" t="t" r="r" b="b"/>
            <a:pathLst>
              <a:path w="118084" h="134948" extrusionOk="0">
                <a:moveTo>
                  <a:pt x="69703" y="1"/>
                </a:moveTo>
                <a:cubicBezTo>
                  <a:pt x="69732" y="18483"/>
                  <a:pt x="69791" y="73192"/>
                  <a:pt x="69614" y="94277"/>
                </a:cubicBezTo>
                <a:cubicBezTo>
                  <a:pt x="69555" y="101848"/>
                  <a:pt x="66627" y="108827"/>
                  <a:pt x="61393" y="113914"/>
                </a:cubicBezTo>
                <a:cubicBezTo>
                  <a:pt x="56291" y="118871"/>
                  <a:pt x="49391" y="121638"/>
                  <a:pt x="41981" y="121638"/>
                </a:cubicBezTo>
                <a:cubicBezTo>
                  <a:pt x="41788" y="121638"/>
                  <a:pt x="41595" y="121636"/>
                  <a:pt x="41402" y="121632"/>
                </a:cubicBezTo>
                <a:cubicBezTo>
                  <a:pt x="26527" y="121336"/>
                  <a:pt x="14462" y="109005"/>
                  <a:pt x="14491" y="94159"/>
                </a:cubicBezTo>
                <a:cubicBezTo>
                  <a:pt x="14491" y="82094"/>
                  <a:pt x="22387" y="71477"/>
                  <a:pt x="33950" y="67988"/>
                </a:cubicBezTo>
                <a:lnTo>
                  <a:pt x="33861" y="54473"/>
                </a:lnTo>
                <a:cubicBezTo>
                  <a:pt x="25522" y="56070"/>
                  <a:pt x="17360" y="60949"/>
                  <a:pt x="11238" y="68224"/>
                </a:cubicBezTo>
                <a:cubicBezTo>
                  <a:pt x="3401" y="77480"/>
                  <a:pt x="1" y="88984"/>
                  <a:pt x="1864" y="99837"/>
                </a:cubicBezTo>
                <a:cubicBezTo>
                  <a:pt x="3668" y="109951"/>
                  <a:pt x="8961" y="119148"/>
                  <a:pt x="16857" y="125772"/>
                </a:cubicBezTo>
                <a:cubicBezTo>
                  <a:pt x="23901" y="131741"/>
                  <a:pt x="32192" y="134947"/>
                  <a:pt x="40396" y="134947"/>
                </a:cubicBezTo>
                <a:cubicBezTo>
                  <a:pt x="41215" y="134947"/>
                  <a:pt x="42034" y="134915"/>
                  <a:pt x="42851" y="134851"/>
                </a:cubicBezTo>
                <a:cubicBezTo>
                  <a:pt x="66893" y="133017"/>
                  <a:pt x="82508" y="116634"/>
                  <a:pt x="82596" y="93183"/>
                </a:cubicBezTo>
                <a:lnTo>
                  <a:pt x="82626" y="43738"/>
                </a:lnTo>
                <a:cubicBezTo>
                  <a:pt x="82626" y="40066"/>
                  <a:pt x="85620" y="37517"/>
                  <a:pt x="88833" y="37517"/>
                </a:cubicBezTo>
                <a:cubicBezTo>
                  <a:pt x="90045" y="37517"/>
                  <a:pt x="91289" y="37880"/>
                  <a:pt x="92414" y="38681"/>
                </a:cubicBezTo>
                <a:cubicBezTo>
                  <a:pt x="100014" y="44064"/>
                  <a:pt x="111163" y="46104"/>
                  <a:pt x="118083" y="46873"/>
                </a:cubicBezTo>
                <a:lnTo>
                  <a:pt x="118083" y="34127"/>
                </a:lnTo>
                <a:cubicBezTo>
                  <a:pt x="112405" y="32530"/>
                  <a:pt x="106432" y="30697"/>
                  <a:pt x="101197" y="27503"/>
                </a:cubicBezTo>
                <a:cubicBezTo>
                  <a:pt x="91320" y="21441"/>
                  <a:pt x="85228" y="12214"/>
                  <a:pt x="83069" y="30"/>
                </a:cubicBezTo>
                <a:lnTo>
                  <a:pt x="83069"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4755013B-3013-E49C-704F-E4CBE7BBE7C1}"/>
            </a:ext>
          </a:extLst>
        </p:cNvPr>
        <p:cNvGrpSpPr/>
        <p:nvPr/>
      </p:nvGrpSpPr>
      <p:grpSpPr>
        <a:xfrm>
          <a:off x="0" y="0"/>
          <a:ext cx="0" cy="0"/>
          <a:chOff x="0" y="0"/>
          <a:chExt cx="0" cy="0"/>
        </a:xfrm>
      </p:grpSpPr>
      <p:sp>
        <p:nvSpPr>
          <p:cNvPr id="421" name="Google Shape;421;p31">
            <a:extLst>
              <a:ext uri="{FF2B5EF4-FFF2-40B4-BE49-F238E27FC236}">
                <a16:creationId xmlns:a16="http://schemas.microsoft.com/office/drawing/2014/main" id="{CBE84ADB-FAE0-11EC-862A-B20E6268FF1D}"/>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Our Company</a:t>
            </a:r>
            <a:endParaRPr dirty="0"/>
          </a:p>
        </p:txBody>
      </p:sp>
      <p:sp>
        <p:nvSpPr>
          <p:cNvPr id="423" name="Google Shape;423;p31">
            <a:extLst>
              <a:ext uri="{FF2B5EF4-FFF2-40B4-BE49-F238E27FC236}">
                <a16:creationId xmlns:a16="http://schemas.microsoft.com/office/drawing/2014/main" id="{3C6BC445-6F0B-669B-F1EE-E11AB6CD4A53}"/>
              </a:ext>
            </a:extLst>
          </p:cNvPr>
          <p:cNvSpPr txBox="1">
            <a:spLocks noGrp="1"/>
          </p:cNvSpPr>
          <p:nvPr>
            <p:ph type="subTitle" idx="4294967295"/>
          </p:nvPr>
        </p:nvSpPr>
        <p:spPr>
          <a:xfrm>
            <a:off x="4459699" y="1958455"/>
            <a:ext cx="3627437" cy="2903538"/>
          </a:xfrm>
          <a:prstGeom prst="rect">
            <a:avLst/>
          </a:prstGeom>
        </p:spPr>
        <p:txBody>
          <a:bodyPr spcFirstLastPara="1" wrap="square" lIns="91425" tIns="91425" rIns="91425" bIns="91425" anchor="t" anchorCtr="0">
            <a:noAutofit/>
          </a:bodyPr>
          <a:lstStyle/>
          <a:p>
            <a:pPr marL="0" indent="0">
              <a:buNone/>
            </a:pPr>
            <a:r>
              <a:rPr lang="en-GB" sz="1200" b="1" dirty="0">
                <a:latin typeface="Ubuntu" panose="020B0504030602030204" pitchFamily="34" charset="0"/>
              </a:rPr>
              <a:t>Blue-berg Energy</a:t>
            </a:r>
            <a:r>
              <a:rPr lang="en-GB" sz="1200" dirty="0">
                <a:latin typeface="Ubuntu" panose="020B0504030602030204" pitchFamily="34" charset="0"/>
              </a:rPr>
              <a:t> is an innovative startup founded with a mission to accelerate the global transition toward clean, sustainable energy solutions. Established by a group of visionary entrepreneurs passionate about addressing the climate crisis, </a:t>
            </a:r>
            <a:r>
              <a:rPr lang="en-GB" sz="1200" dirty="0" err="1">
                <a:latin typeface="Ubuntu" panose="020B0504030602030204" pitchFamily="34" charset="0"/>
              </a:rPr>
              <a:t>Blueberg</a:t>
            </a:r>
            <a:r>
              <a:rPr lang="en-GB" sz="1200" dirty="0">
                <a:latin typeface="Ubuntu" panose="020B0504030602030204" pitchFamily="34" charset="0"/>
              </a:rPr>
              <a:t> Energy focuses on developing cutting-edge technologies that enable businesses, cities, homeowners and industries to meet their energy needs while significantly reducing their carbon footprint</a:t>
            </a:r>
            <a:endParaRPr dirty="0"/>
          </a:p>
        </p:txBody>
      </p:sp>
      <p:sp>
        <p:nvSpPr>
          <p:cNvPr id="424" name="Google Shape;424;p31">
            <a:extLst>
              <a:ext uri="{FF2B5EF4-FFF2-40B4-BE49-F238E27FC236}">
                <a16:creationId xmlns:a16="http://schemas.microsoft.com/office/drawing/2014/main" id="{2CB7013B-8922-5E22-9B72-B2BDE434ED74}"/>
              </a:ext>
            </a:extLst>
          </p:cNvPr>
          <p:cNvSpPr txBox="1">
            <a:spLocks noGrp="1"/>
          </p:cNvSpPr>
          <p:nvPr>
            <p:ph type="subTitle" idx="4294967295"/>
          </p:nvPr>
        </p:nvSpPr>
        <p:spPr>
          <a:xfrm>
            <a:off x="0" y="1292225"/>
            <a:ext cx="2506663" cy="46672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Our company</a:t>
            </a:r>
            <a:endParaRPr dirty="0"/>
          </a:p>
        </p:txBody>
      </p:sp>
      <p:pic>
        <p:nvPicPr>
          <p:cNvPr id="6" name="Picture Placeholder 6">
            <a:extLst>
              <a:ext uri="{FF2B5EF4-FFF2-40B4-BE49-F238E27FC236}">
                <a16:creationId xmlns:a16="http://schemas.microsoft.com/office/drawing/2014/main" id="{2FB93563-6358-42A3-5176-93EDDB590283}"/>
              </a:ext>
            </a:extLst>
          </p:cNvPr>
          <p:cNvPicPr>
            <a:picLocks noChangeAspect="1"/>
          </p:cNvPicPr>
          <p:nvPr/>
        </p:nvPicPr>
        <p:blipFill>
          <a:blip r:embed="rId3">
            <a:extLst>
              <a:ext uri="{28A0092B-C50C-407E-A947-70E740481C1C}">
                <a14:useLocalDpi xmlns:a14="http://schemas.microsoft.com/office/drawing/2010/main" val="0"/>
              </a:ext>
            </a:extLst>
          </a:blip>
          <a:srcRect l="21545" r="21545"/>
          <a:stretch>
            <a:fillRect/>
          </a:stretch>
        </p:blipFill>
        <p:spPr>
          <a:xfrm>
            <a:off x="-42801" y="0"/>
            <a:ext cx="4741524" cy="5209441"/>
          </a:xfrm>
          <a:custGeom>
            <a:avLst/>
            <a:gdLst>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304398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0 w 7155850"/>
              <a:gd name="connsiteY14" fmla="*/ 6858000 h 6877050"/>
              <a:gd name="connsiteX15" fmla="*/ 0 w 7155850"/>
              <a:gd name="connsiteY15"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1329860 w 7155850"/>
              <a:gd name="connsiteY12" fmla="*/ 6877050 h 6877050"/>
              <a:gd name="connsiteX13" fmla="*/ 0 w 7155850"/>
              <a:gd name="connsiteY13" fmla="*/ 6858000 h 6877050"/>
              <a:gd name="connsiteX14" fmla="*/ 0 w 7155850"/>
              <a:gd name="connsiteY14"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0 w 7155850"/>
              <a:gd name="connsiteY12" fmla="*/ 6858000 h 6877050"/>
              <a:gd name="connsiteX13" fmla="*/ 0 w 7155850"/>
              <a:gd name="connsiteY13"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0 w 7155850"/>
              <a:gd name="connsiteY11" fmla="*/ 6858000 h 6877050"/>
              <a:gd name="connsiteX12" fmla="*/ 0 w 7155850"/>
              <a:gd name="connsiteY12"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2945517 w 7155850"/>
              <a:gd name="connsiteY7" fmla="*/ 6877050 h 6877050"/>
              <a:gd name="connsiteX8" fmla="*/ 2928567 w 7155850"/>
              <a:gd name="connsiteY8" fmla="*/ 6849441 h 6877050"/>
              <a:gd name="connsiteX9" fmla="*/ 2911768 w 7155850"/>
              <a:gd name="connsiteY9" fmla="*/ 6877050 h 6877050"/>
              <a:gd name="connsiteX10" fmla="*/ 0 w 7155850"/>
              <a:gd name="connsiteY10" fmla="*/ 6858000 h 6877050"/>
              <a:gd name="connsiteX11" fmla="*/ 0 w 7155850"/>
              <a:gd name="connsiteY11"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2945517 w 7155850"/>
              <a:gd name="connsiteY6" fmla="*/ 6877050 h 6877050"/>
              <a:gd name="connsiteX7" fmla="*/ 2928567 w 7155850"/>
              <a:gd name="connsiteY7" fmla="*/ 6849441 h 6877050"/>
              <a:gd name="connsiteX8" fmla="*/ 2911768 w 7155850"/>
              <a:gd name="connsiteY8" fmla="*/ 6877050 h 6877050"/>
              <a:gd name="connsiteX9" fmla="*/ 0 w 7155850"/>
              <a:gd name="connsiteY9" fmla="*/ 6858000 h 6877050"/>
              <a:gd name="connsiteX10" fmla="*/ 0 w 7155850"/>
              <a:gd name="connsiteY10"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2945517 w 7155850"/>
              <a:gd name="connsiteY5" fmla="*/ 6877050 h 6877050"/>
              <a:gd name="connsiteX6" fmla="*/ 2928567 w 7155850"/>
              <a:gd name="connsiteY6" fmla="*/ 6849441 h 6877050"/>
              <a:gd name="connsiteX7" fmla="*/ 2911768 w 7155850"/>
              <a:gd name="connsiteY7" fmla="*/ 6877050 h 6877050"/>
              <a:gd name="connsiteX8" fmla="*/ 0 w 7155850"/>
              <a:gd name="connsiteY8" fmla="*/ 6858000 h 6877050"/>
              <a:gd name="connsiteX9" fmla="*/ 0 w 7155850"/>
              <a:gd name="connsiteY9"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2945517 w 7155850"/>
              <a:gd name="connsiteY4" fmla="*/ 6877050 h 6877050"/>
              <a:gd name="connsiteX5" fmla="*/ 2928567 w 7155850"/>
              <a:gd name="connsiteY5" fmla="*/ 6849441 h 6877050"/>
              <a:gd name="connsiteX6" fmla="*/ 2911768 w 7155850"/>
              <a:gd name="connsiteY6" fmla="*/ 6877050 h 6877050"/>
              <a:gd name="connsiteX7" fmla="*/ 0 w 7155850"/>
              <a:gd name="connsiteY7" fmla="*/ 6858000 h 6877050"/>
              <a:gd name="connsiteX8" fmla="*/ 0 w 7155850"/>
              <a:gd name="connsiteY8" fmla="*/ 0 h 6877050"/>
              <a:gd name="connsiteX0" fmla="*/ 0 w 7155850"/>
              <a:gd name="connsiteY0" fmla="*/ 0 h 6877050"/>
              <a:gd name="connsiteX1" fmla="*/ 7096125 w 7155850"/>
              <a:gd name="connsiteY1" fmla="*/ 0 h 6877050"/>
              <a:gd name="connsiteX2" fmla="*/ 7155850 w 7155850"/>
              <a:gd name="connsiteY2" fmla="*/ 19050 h 6877050"/>
              <a:gd name="connsiteX3" fmla="*/ 2945517 w 7155850"/>
              <a:gd name="connsiteY3" fmla="*/ 6877050 h 6877050"/>
              <a:gd name="connsiteX4" fmla="*/ 2928567 w 7155850"/>
              <a:gd name="connsiteY4" fmla="*/ 6849441 h 6877050"/>
              <a:gd name="connsiteX5" fmla="*/ 2911768 w 7155850"/>
              <a:gd name="connsiteY5" fmla="*/ 6877050 h 6877050"/>
              <a:gd name="connsiteX6" fmla="*/ 0 w 7155850"/>
              <a:gd name="connsiteY6" fmla="*/ 6858000 h 6877050"/>
              <a:gd name="connsiteX7" fmla="*/ 0 w 7155850"/>
              <a:gd name="connsiteY7" fmla="*/ 0 h 6877050"/>
              <a:gd name="connsiteX0" fmla="*/ 0 w 7155850"/>
              <a:gd name="connsiteY0" fmla="*/ 0 h 6877050"/>
              <a:gd name="connsiteX1" fmla="*/ 7155850 w 7155850"/>
              <a:gd name="connsiteY1" fmla="*/ 19050 h 6877050"/>
              <a:gd name="connsiteX2" fmla="*/ 2945517 w 7155850"/>
              <a:gd name="connsiteY2" fmla="*/ 6877050 h 6877050"/>
              <a:gd name="connsiteX3" fmla="*/ 2928567 w 7155850"/>
              <a:gd name="connsiteY3" fmla="*/ 6849441 h 6877050"/>
              <a:gd name="connsiteX4" fmla="*/ 2911768 w 7155850"/>
              <a:gd name="connsiteY4" fmla="*/ 6877050 h 6877050"/>
              <a:gd name="connsiteX5" fmla="*/ 0 w 7155850"/>
              <a:gd name="connsiteY5" fmla="*/ 6858000 h 6877050"/>
              <a:gd name="connsiteX6" fmla="*/ 0 w 7155850"/>
              <a:gd name="connsiteY6" fmla="*/ 0 h 6877050"/>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2911768 w 7184425"/>
              <a:gd name="connsiteY4" fmla="*/ 6886575 h 6886575"/>
              <a:gd name="connsiteX5" fmla="*/ 0 w 7184425"/>
              <a:gd name="connsiteY5" fmla="*/ 6867525 h 6886575"/>
              <a:gd name="connsiteX6" fmla="*/ 0 w 7184425"/>
              <a:gd name="connsiteY6"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0 w 7184425"/>
              <a:gd name="connsiteY4" fmla="*/ 6867525 h 6886575"/>
              <a:gd name="connsiteX5" fmla="*/ 0 w 7184425"/>
              <a:gd name="connsiteY5"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0 w 7184425"/>
              <a:gd name="connsiteY3" fmla="*/ 6867525 h 6886575"/>
              <a:gd name="connsiteX4" fmla="*/ 0 w 7184425"/>
              <a:gd name="connsiteY4" fmla="*/ 9525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4425" h="6886575">
                <a:moveTo>
                  <a:pt x="0" y="9525"/>
                </a:moveTo>
                <a:lnTo>
                  <a:pt x="7184425" y="0"/>
                </a:lnTo>
                <a:lnTo>
                  <a:pt x="2945517" y="6886575"/>
                </a:lnTo>
                <a:lnTo>
                  <a:pt x="0" y="6867525"/>
                </a:lnTo>
                <a:lnTo>
                  <a:pt x="0" y="9525"/>
                </a:lnTo>
                <a:close/>
              </a:path>
            </a:pathLst>
          </a:custGeom>
        </p:spPr>
      </p:pic>
      <p:pic>
        <p:nvPicPr>
          <p:cNvPr id="2" name="Picture 1" descr="A red sign with white text&#10;&#10;Description automatically generated">
            <a:extLst>
              <a:ext uri="{FF2B5EF4-FFF2-40B4-BE49-F238E27FC236}">
                <a16:creationId xmlns:a16="http://schemas.microsoft.com/office/drawing/2014/main" id="{5C0310D9-2FD8-8C14-CFED-F9DB1765C641}"/>
              </a:ext>
            </a:extLst>
          </p:cNvPr>
          <p:cNvPicPr>
            <a:picLocks noChangeAspect="1"/>
          </p:cNvPicPr>
          <p:nvPr/>
        </p:nvPicPr>
        <p:blipFill>
          <a:blip r:embed="rId4"/>
          <a:stretch>
            <a:fillRect/>
          </a:stretch>
        </p:blipFill>
        <p:spPr>
          <a:xfrm>
            <a:off x="6961535" y="227876"/>
            <a:ext cx="1484026" cy="539444"/>
          </a:xfrm>
          <a:prstGeom prst="rect">
            <a:avLst/>
          </a:prstGeom>
        </p:spPr>
      </p:pic>
      <p:sp>
        <p:nvSpPr>
          <p:cNvPr id="3" name="Google Shape;421;p31">
            <a:extLst>
              <a:ext uri="{FF2B5EF4-FFF2-40B4-BE49-F238E27FC236}">
                <a16:creationId xmlns:a16="http://schemas.microsoft.com/office/drawing/2014/main" id="{1F45B280-4882-12AB-5F62-25E58F3EF6CD}"/>
              </a:ext>
            </a:extLst>
          </p:cNvPr>
          <p:cNvSpPr txBox="1">
            <a:spLocks/>
          </p:cNvSpPr>
          <p:nvPr/>
        </p:nvSpPr>
        <p:spPr>
          <a:xfrm>
            <a:off x="4459699" y="1126010"/>
            <a:ext cx="332547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GB" dirty="0"/>
              <a:t>Our Company</a:t>
            </a:r>
          </a:p>
        </p:txBody>
      </p:sp>
    </p:spTree>
    <p:extLst>
      <p:ext uri="{BB962C8B-B14F-4D97-AF65-F5344CB8AC3E}">
        <p14:creationId xmlns:p14="http://schemas.microsoft.com/office/powerpoint/2010/main" val="510699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5E13A259-CDAC-9363-5FFE-E4232C3E61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4B5E34C-E710-8CF1-D3F2-88AAC5877A07}"/>
              </a:ext>
            </a:extLst>
          </p:cNvPr>
          <p:cNvPicPr>
            <a:picLocks noChangeAspect="1"/>
          </p:cNvPicPr>
          <p:nvPr/>
        </p:nvPicPr>
        <p:blipFill>
          <a:blip r:embed="rId3"/>
          <a:stretch>
            <a:fillRect/>
          </a:stretch>
        </p:blipFill>
        <p:spPr>
          <a:xfrm>
            <a:off x="5851468" y="1691163"/>
            <a:ext cx="1621677" cy="1621677"/>
          </a:xfrm>
          <a:prstGeom prst="rect">
            <a:avLst/>
          </a:prstGeom>
        </p:spPr>
      </p:pic>
      <p:sp>
        <p:nvSpPr>
          <p:cNvPr id="421" name="Google Shape;421;p31">
            <a:extLst>
              <a:ext uri="{FF2B5EF4-FFF2-40B4-BE49-F238E27FC236}">
                <a16:creationId xmlns:a16="http://schemas.microsoft.com/office/drawing/2014/main" id="{5DDFB7B2-6E5F-34A5-DBF9-F1BCFBBAC58C}"/>
              </a:ext>
            </a:extLst>
          </p:cNvPr>
          <p:cNvSpPr txBox="1">
            <a:spLocks noGrp="1"/>
          </p:cNvSpPr>
          <p:nvPr>
            <p:ph type="title"/>
          </p:nvPr>
        </p:nvSpPr>
        <p:spPr>
          <a:xfrm>
            <a:off x="557440" y="381734"/>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Our Leadership Team</a:t>
            </a:r>
            <a:endParaRPr dirty="0"/>
          </a:p>
        </p:txBody>
      </p:sp>
      <p:sp>
        <p:nvSpPr>
          <p:cNvPr id="7" name="Trapezoid 2">
            <a:extLst>
              <a:ext uri="{FF2B5EF4-FFF2-40B4-BE49-F238E27FC236}">
                <a16:creationId xmlns:a16="http://schemas.microsoft.com/office/drawing/2014/main" id="{A3ECDFD0-8E6F-6695-752D-17B274A30574}"/>
              </a:ext>
            </a:extLst>
          </p:cNvPr>
          <p:cNvSpPr>
            <a:spLocks noChangeAspect="1"/>
          </p:cNvSpPr>
          <p:nvPr/>
        </p:nvSpPr>
        <p:spPr>
          <a:xfrm>
            <a:off x="4566863" y="4241317"/>
            <a:ext cx="251055" cy="310825"/>
          </a:xfrm>
          <a:custGeom>
            <a:avLst/>
            <a:gdLst/>
            <a:ahLst/>
            <a:cxnLst/>
            <a:rect l="l" t="t" r="r" b="b"/>
            <a:pathLst>
              <a:path w="3176916" h="3933269">
                <a:moveTo>
                  <a:pt x="1597126" y="1340437"/>
                </a:moveTo>
                <a:cubicBezTo>
                  <a:pt x="1516725" y="1340222"/>
                  <a:pt x="1389074" y="1393456"/>
                  <a:pt x="1340877" y="1496151"/>
                </a:cubicBezTo>
                <a:cubicBezTo>
                  <a:pt x="1343250" y="1522078"/>
                  <a:pt x="1343241" y="1512286"/>
                  <a:pt x="1347995" y="1554882"/>
                </a:cubicBezTo>
                <a:cubicBezTo>
                  <a:pt x="1416100" y="1454837"/>
                  <a:pt x="1524178" y="1437570"/>
                  <a:pt x="1593513" y="1429698"/>
                </a:cubicBezTo>
                <a:cubicBezTo>
                  <a:pt x="1662848" y="1421826"/>
                  <a:pt x="1796931" y="1484376"/>
                  <a:pt x="1831845" y="1544793"/>
                </a:cubicBezTo>
                <a:cubicBezTo>
                  <a:pt x="1835344" y="1495673"/>
                  <a:pt x="1834080" y="1513228"/>
                  <a:pt x="1837578" y="1468870"/>
                </a:cubicBezTo>
                <a:cubicBezTo>
                  <a:pt x="1774303" y="1383001"/>
                  <a:pt x="1677527" y="1340652"/>
                  <a:pt x="1597126" y="1340437"/>
                </a:cubicBezTo>
                <a:close/>
                <a:moveTo>
                  <a:pt x="2160240" y="1304708"/>
                </a:moveTo>
                <a:lnTo>
                  <a:pt x="3176916" y="1304708"/>
                </a:lnTo>
                <a:lnTo>
                  <a:pt x="3176916" y="1520732"/>
                </a:lnTo>
                <a:lnTo>
                  <a:pt x="2160240" y="1520732"/>
                </a:lnTo>
                <a:close/>
                <a:moveTo>
                  <a:pt x="0" y="1304708"/>
                </a:moveTo>
                <a:lnTo>
                  <a:pt x="1016676" y="1304708"/>
                </a:lnTo>
                <a:lnTo>
                  <a:pt x="1016676" y="1520732"/>
                </a:lnTo>
                <a:lnTo>
                  <a:pt x="0" y="1520732"/>
                </a:lnTo>
                <a:close/>
                <a:moveTo>
                  <a:pt x="1586368" y="1190405"/>
                </a:moveTo>
                <a:cubicBezTo>
                  <a:pt x="1742191" y="1188817"/>
                  <a:pt x="1896109" y="1256762"/>
                  <a:pt x="1914771" y="1391382"/>
                </a:cubicBezTo>
                <a:lnTo>
                  <a:pt x="2359597" y="3933269"/>
                </a:lnTo>
                <a:lnTo>
                  <a:pt x="847429" y="3933269"/>
                </a:lnTo>
                <a:lnTo>
                  <a:pt x="1246535" y="1406622"/>
                </a:lnTo>
                <a:cubicBezTo>
                  <a:pt x="1272818" y="1263112"/>
                  <a:pt x="1430545" y="1191992"/>
                  <a:pt x="1586368" y="1190405"/>
                </a:cubicBezTo>
                <a:close/>
                <a:moveTo>
                  <a:pt x="2642670" y="318729"/>
                </a:moveTo>
                <a:lnTo>
                  <a:pt x="2795422" y="471481"/>
                </a:lnTo>
                <a:lnTo>
                  <a:pt x="2076524" y="1190379"/>
                </a:lnTo>
                <a:lnTo>
                  <a:pt x="1923772" y="1037627"/>
                </a:lnTo>
                <a:close/>
                <a:moveTo>
                  <a:pt x="564355" y="318729"/>
                </a:moveTo>
                <a:lnTo>
                  <a:pt x="1283254" y="1037627"/>
                </a:lnTo>
                <a:lnTo>
                  <a:pt x="1130501" y="1190379"/>
                </a:lnTo>
                <a:lnTo>
                  <a:pt x="411603" y="471481"/>
                </a:lnTo>
                <a:close/>
                <a:moveTo>
                  <a:pt x="1495501" y="0"/>
                </a:moveTo>
                <a:lnTo>
                  <a:pt x="1711525" y="0"/>
                </a:lnTo>
                <a:lnTo>
                  <a:pt x="1711525" y="1016676"/>
                </a:lnTo>
                <a:lnTo>
                  <a:pt x="1495501" y="1016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pic>
        <p:nvPicPr>
          <p:cNvPr id="10" name="Picture Placeholder 6">
            <a:extLst>
              <a:ext uri="{FF2B5EF4-FFF2-40B4-BE49-F238E27FC236}">
                <a16:creationId xmlns:a16="http://schemas.microsoft.com/office/drawing/2014/main" id="{395F48C1-857F-97BD-01F4-001825A50B7C}"/>
              </a:ext>
            </a:extLst>
          </p:cNvPr>
          <p:cNvPicPr>
            <a:picLocks noChangeAspect="1"/>
          </p:cNvPicPr>
          <p:nvPr/>
        </p:nvPicPr>
        <p:blipFill>
          <a:blip r:embed="rId4">
            <a:extLst>
              <a:ext uri="{28A0092B-C50C-407E-A947-70E740481C1C}">
                <a14:useLocalDpi xmlns:a14="http://schemas.microsoft.com/office/drawing/2010/main" val="0"/>
              </a:ext>
            </a:extLst>
          </a:blip>
          <a:srcRect t="2067" b="2067"/>
          <a:stretch>
            <a:fillRect/>
          </a:stretch>
        </p:blipFill>
        <p:spPr>
          <a:xfrm>
            <a:off x="5816180" y="1633667"/>
            <a:ext cx="1620837" cy="1619250"/>
          </a:xfrm>
          <a:prstGeom prst="ellipse">
            <a:avLst/>
          </a:prstGeom>
        </p:spPr>
      </p:pic>
      <p:pic>
        <p:nvPicPr>
          <p:cNvPr id="4" name="Picture 3">
            <a:extLst>
              <a:ext uri="{FF2B5EF4-FFF2-40B4-BE49-F238E27FC236}">
                <a16:creationId xmlns:a16="http://schemas.microsoft.com/office/drawing/2014/main" id="{63EE5699-BBB2-7F8B-C02A-6AF778F0066D}"/>
              </a:ext>
            </a:extLst>
          </p:cNvPr>
          <p:cNvPicPr>
            <a:picLocks noChangeAspect="1"/>
          </p:cNvPicPr>
          <p:nvPr/>
        </p:nvPicPr>
        <p:blipFill>
          <a:blip r:embed="rId3"/>
          <a:stretch>
            <a:fillRect/>
          </a:stretch>
        </p:blipFill>
        <p:spPr>
          <a:xfrm>
            <a:off x="3437810" y="1687765"/>
            <a:ext cx="1621677" cy="1621677"/>
          </a:xfrm>
          <a:prstGeom prst="rect">
            <a:avLst/>
          </a:prstGeom>
        </p:spPr>
      </p:pic>
      <p:pic>
        <p:nvPicPr>
          <p:cNvPr id="11" name="Picture Placeholder 2">
            <a:extLst>
              <a:ext uri="{FF2B5EF4-FFF2-40B4-BE49-F238E27FC236}">
                <a16:creationId xmlns:a16="http://schemas.microsoft.com/office/drawing/2014/main" id="{D41FE860-EA4A-A192-3CF3-DB71719B2B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404949" y="1690192"/>
            <a:ext cx="1619250" cy="1619250"/>
          </a:xfrm>
          <a:prstGeom prst="ellipse">
            <a:avLst/>
          </a:prstGeom>
        </p:spPr>
      </p:pic>
      <p:pic>
        <p:nvPicPr>
          <p:cNvPr id="12" name="Picture 11">
            <a:extLst>
              <a:ext uri="{FF2B5EF4-FFF2-40B4-BE49-F238E27FC236}">
                <a16:creationId xmlns:a16="http://schemas.microsoft.com/office/drawing/2014/main" id="{87A8C167-92E1-9B10-051C-8BCFBFF5DF5C}"/>
              </a:ext>
            </a:extLst>
          </p:cNvPr>
          <p:cNvPicPr>
            <a:picLocks noChangeAspect="1"/>
          </p:cNvPicPr>
          <p:nvPr/>
        </p:nvPicPr>
        <p:blipFill>
          <a:blip r:embed="rId3"/>
          <a:stretch>
            <a:fillRect/>
          </a:stretch>
        </p:blipFill>
        <p:spPr>
          <a:xfrm>
            <a:off x="1305865" y="1737675"/>
            <a:ext cx="1621677" cy="1621677"/>
          </a:xfrm>
          <a:prstGeom prst="rect">
            <a:avLst/>
          </a:prstGeom>
        </p:spPr>
      </p:pic>
      <p:sp>
        <p:nvSpPr>
          <p:cNvPr id="15" name="Google Shape;1909;p44">
            <a:extLst>
              <a:ext uri="{FF2B5EF4-FFF2-40B4-BE49-F238E27FC236}">
                <a16:creationId xmlns:a16="http://schemas.microsoft.com/office/drawing/2014/main" id="{5B35A05E-FF97-5411-C112-346424E52670}"/>
              </a:ext>
            </a:extLst>
          </p:cNvPr>
          <p:cNvSpPr txBox="1">
            <a:spLocks/>
          </p:cNvSpPr>
          <p:nvPr/>
        </p:nvSpPr>
        <p:spPr>
          <a:xfrm>
            <a:off x="3548901" y="3376267"/>
            <a:ext cx="1828800" cy="73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1pPr>
            <a:lvl2pPr marL="914400" marR="0" lvl="1"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2pPr>
            <a:lvl3pPr marL="1371600" marR="0" lvl="2"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3pPr>
            <a:lvl4pPr marL="1828800" marR="0" lvl="3"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4pPr>
            <a:lvl5pPr marL="2286000" marR="0" lvl="4"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5pPr>
            <a:lvl6pPr marL="2743200" marR="0" lvl="5"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6pPr>
            <a:lvl7pPr marL="3200400" marR="0" lvl="6"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7pPr>
            <a:lvl8pPr marL="3657600" marR="0" lvl="7"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8pPr>
            <a:lvl9pPr marL="4114800" marR="0" lvl="8"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9pPr>
          </a:lstStyle>
          <a:p>
            <a:pPr marL="0" marR="0" lvl="0" indent="0" algn="ctr" defTabSz="914400" rtl="0" eaLnBrk="1" fontAlgn="auto" latinLnBrk="0" hangingPunct="1">
              <a:lnSpc>
                <a:spcPct val="100000"/>
              </a:lnSpc>
              <a:spcBef>
                <a:spcPts val="0"/>
              </a:spcBef>
              <a:spcAft>
                <a:spcPts val="0"/>
              </a:spcAft>
              <a:buClr>
                <a:srgbClr val="420743"/>
              </a:buClr>
              <a:buSzPts val="1400"/>
              <a:buFont typeface="Lato"/>
              <a:buNone/>
              <a:tabLst/>
              <a:defRPr/>
            </a:pPr>
            <a:r>
              <a:rPr kumimoji="0" lang="en-GB" sz="1800" b="0" i="0" u="none" strike="noStrike" kern="0" cap="none" spc="0" normalizeH="0" baseline="0" noProof="0" dirty="0">
                <a:ln>
                  <a:noFill/>
                </a:ln>
                <a:solidFill>
                  <a:srgbClr val="420743"/>
                </a:solidFill>
                <a:effectLst/>
                <a:uLnTx/>
                <a:uFillTx/>
                <a:latin typeface="Montserrat ExtraBold"/>
                <a:sym typeface="Montserrat ExtraBold"/>
              </a:rPr>
              <a:t>MATILDA</a:t>
            </a:r>
          </a:p>
          <a:p>
            <a:pPr marL="0" marR="0" lvl="0" indent="0" algn="ctr" defTabSz="914400" rtl="0" eaLnBrk="1" fontAlgn="auto" latinLnBrk="0" hangingPunct="1">
              <a:lnSpc>
                <a:spcPct val="100000"/>
              </a:lnSpc>
              <a:spcBef>
                <a:spcPts val="0"/>
              </a:spcBef>
              <a:spcAft>
                <a:spcPts val="0"/>
              </a:spcAft>
              <a:buClr>
                <a:srgbClr val="420743"/>
              </a:buClr>
              <a:buSzPts val="1400"/>
              <a:buFont typeface="Lato"/>
              <a:buNone/>
              <a:tabLst/>
              <a:defRPr/>
            </a:pPr>
            <a:r>
              <a:rPr lang="en-GB" dirty="0">
                <a:solidFill>
                  <a:srgbClr val="420743"/>
                </a:solidFill>
              </a:rPr>
              <a:t>OTIEDE</a:t>
            </a:r>
            <a:endParaRPr kumimoji="0" lang="en-GB" sz="1800" b="0" i="0" u="none" strike="noStrike" kern="0" cap="none" spc="0" normalizeH="0" baseline="0" noProof="0" dirty="0">
              <a:ln>
                <a:noFill/>
              </a:ln>
              <a:solidFill>
                <a:srgbClr val="420743"/>
              </a:solidFill>
              <a:effectLst/>
              <a:uLnTx/>
              <a:uFillTx/>
              <a:latin typeface="Montserrat ExtraBold"/>
              <a:sym typeface="Montserrat ExtraBold"/>
            </a:endParaRPr>
          </a:p>
        </p:txBody>
      </p:sp>
      <p:sp>
        <p:nvSpPr>
          <p:cNvPr id="18" name="Google Shape;1909;p44">
            <a:extLst>
              <a:ext uri="{FF2B5EF4-FFF2-40B4-BE49-F238E27FC236}">
                <a16:creationId xmlns:a16="http://schemas.microsoft.com/office/drawing/2014/main" id="{7326AFD5-1015-6E33-D75C-698FAF2C9857}"/>
              </a:ext>
            </a:extLst>
          </p:cNvPr>
          <p:cNvSpPr txBox="1">
            <a:spLocks/>
          </p:cNvSpPr>
          <p:nvPr/>
        </p:nvSpPr>
        <p:spPr>
          <a:xfrm>
            <a:off x="5851468" y="3318780"/>
            <a:ext cx="1828800" cy="73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1pPr>
            <a:lvl2pPr marL="914400" marR="0" lvl="1"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2pPr>
            <a:lvl3pPr marL="1371600" marR="0" lvl="2"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3pPr>
            <a:lvl4pPr marL="1828800" marR="0" lvl="3"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4pPr>
            <a:lvl5pPr marL="2286000" marR="0" lvl="4"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5pPr>
            <a:lvl6pPr marL="2743200" marR="0" lvl="5"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6pPr>
            <a:lvl7pPr marL="3200400" marR="0" lvl="6"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7pPr>
            <a:lvl8pPr marL="3657600" marR="0" lvl="7"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8pPr>
            <a:lvl9pPr marL="4114800" marR="0" lvl="8"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9pPr>
          </a:lstStyle>
          <a:p>
            <a:pPr marL="0" marR="0" lvl="0" indent="0" algn="ctr" defTabSz="914400" rtl="0" eaLnBrk="1" fontAlgn="auto" latinLnBrk="0" hangingPunct="1">
              <a:lnSpc>
                <a:spcPct val="100000"/>
              </a:lnSpc>
              <a:spcBef>
                <a:spcPts val="0"/>
              </a:spcBef>
              <a:spcAft>
                <a:spcPts val="0"/>
              </a:spcAft>
              <a:buClr>
                <a:srgbClr val="420743"/>
              </a:buClr>
              <a:buSzPts val="1400"/>
              <a:buFont typeface="Lato"/>
              <a:buNone/>
              <a:tabLst/>
              <a:defRPr/>
            </a:pPr>
            <a:r>
              <a:rPr lang="en-GB" dirty="0">
                <a:solidFill>
                  <a:srgbClr val="420743"/>
                </a:solidFill>
              </a:rPr>
              <a:t>SENNO</a:t>
            </a:r>
          </a:p>
          <a:p>
            <a:pPr marL="0" marR="0" lvl="0" indent="0" algn="ctr" defTabSz="914400" rtl="0" eaLnBrk="1" fontAlgn="auto" latinLnBrk="0" hangingPunct="1">
              <a:lnSpc>
                <a:spcPct val="100000"/>
              </a:lnSpc>
              <a:spcBef>
                <a:spcPts val="0"/>
              </a:spcBef>
              <a:spcAft>
                <a:spcPts val="0"/>
              </a:spcAft>
              <a:buClr>
                <a:srgbClr val="420743"/>
              </a:buClr>
              <a:buSzPts val="1400"/>
              <a:buFont typeface="Lato"/>
              <a:buNone/>
              <a:tabLst/>
              <a:defRPr/>
            </a:pPr>
            <a:r>
              <a:rPr kumimoji="0" lang="en-GB" sz="1800" b="0" i="0" u="none" strike="noStrike" kern="0" cap="none" spc="0" normalizeH="0" baseline="0" noProof="0" dirty="0">
                <a:ln>
                  <a:noFill/>
                </a:ln>
                <a:solidFill>
                  <a:srgbClr val="420743"/>
                </a:solidFill>
                <a:effectLst/>
                <a:uLnTx/>
                <a:uFillTx/>
                <a:latin typeface="Montserrat ExtraBold"/>
                <a:sym typeface="Montserrat ExtraBold"/>
              </a:rPr>
              <a:t>KAASJAGER</a:t>
            </a:r>
          </a:p>
        </p:txBody>
      </p:sp>
      <p:sp>
        <p:nvSpPr>
          <p:cNvPr id="20" name="Google Shape;1909;p44">
            <a:extLst>
              <a:ext uri="{FF2B5EF4-FFF2-40B4-BE49-F238E27FC236}">
                <a16:creationId xmlns:a16="http://schemas.microsoft.com/office/drawing/2014/main" id="{95BE10AA-322F-8530-9319-B6CE980F5AF7}"/>
              </a:ext>
            </a:extLst>
          </p:cNvPr>
          <p:cNvSpPr txBox="1">
            <a:spLocks/>
          </p:cNvSpPr>
          <p:nvPr/>
        </p:nvSpPr>
        <p:spPr>
          <a:xfrm>
            <a:off x="1172538" y="3485971"/>
            <a:ext cx="1828800" cy="73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1pPr>
            <a:lvl2pPr marL="914400" marR="0" lvl="1"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2pPr>
            <a:lvl3pPr marL="1371600" marR="0" lvl="2"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3pPr>
            <a:lvl4pPr marL="1828800" marR="0" lvl="3"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4pPr>
            <a:lvl5pPr marL="2286000" marR="0" lvl="4"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5pPr>
            <a:lvl6pPr marL="2743200" marR="0" lvl="5"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6pPr>
            <a:lvl7pPr marL="3200400" marR="0" lvl="6"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7pPr>
            <a:lvl8pPr marL="3657600" marR="0" lvl="7"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8pPr>
            <a:lvl9pPr marL="4114800" marR="0" lvl="8"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Montserrat ExtraBold"/>
                <a:ea typeface="Montserrat ExtraBold"/>
                <a:cs typeface="Montserrat ExtraBold"/>
                <a:sym typeface="Montserrat ExtraBold"/>
              </a:defRPr>
            </a:lvl9pPr>
          </a:lstStyle>
          <a:p>
            <a:pPr marL="0" marR="0" lvl="0" indent="0" algn="ctr" defTabSz="914400" rtl="0" eaLnBrk="1" fontAlgn="auto" latinLnBrk="0" hangingPunct="1">
              <a:lnSpc>
                <a:spcPct val="100000"/>
              </a:lnSpc>
              <a:spcBef>
                <a:spcPts val="0"/>
              </a:spcBef>
              <a:spcAft>
                <a:spcPts val="0"/>
              </a:spcAft>
              <a:buClr>
                <a:srgbClr val="420743"/>
              </a:buClr>
              <a:buSzPts val="1400"/>
              <a:buFont typeface="Lato"/>
              <a:buNone/>
              <a:tabLst/>
              <a:defRPr/>
            </a:pPr>
            <a:r>
              <a:rPr lang="en-GB" dirty="0">
                <a:solidFill>
                  <a:srgbClr val="420743"/>
                </a:solidFill>
              </a:rPr>
              <a:t>TBD</a:t>
            </a:r>
          </a:p>
        </p:txBody>
      </p:sp>
      <p:pic>
        <p:nvPicPr>
          <p:cNvPr id="3" name="Picture 2" descr="A red sign with white text&#10;&#10;Description automatically generated">
            <a:extLst>
              <a:ext uri="{FF2B5EF4-FFF2-40B4-BE49-F238E27FC236}">
                <a16:creationId xmlns:a16="http://schemas.microsoft.com/office/drawing/2014/main" id="{A7F4BE17-3768-4002-9FAE-E40A3EBBE24C}"/>
              </a:ext>
            </a:extLst>
          </p:cNvPr>
          <p:cNvPicPr>
            <a:picLocks noChangeAspect="1"/>
          </p:cNvPicPr>
          <p:nvPr/>
        </p:nvPicPr>
        <p:blipFill>
          <a:blip r:embed="rId6"/>
          <a:stretch>
            <a:fillRect/>
          </a:stretch>
        </p:blipFill>
        <p:spPr>
          <a:xfrm>
            <a:off x="7155321" y="257756"/>
            <a:ext cx="1484026" cy="539444"/>
          </a:xfrm>
          <a:prstGeom prst="rect">
            <a:avLst/>
          </a:prstGeom>
        </p:spPr>
      </p:pic>
    </p:spTree>
    <p:extLst>
      <p:ext uri="{BB962C8B-B14F-4D97-AF65-F5344CB8AC3E}">
        <p14:creationId xmlns:p14="http://schemas.microsoft.com/office/powerpoint/2010/main" val="1241759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A0C0559A-D288-0701-6152-3F93686A260A}"/>
            </a:ext>
          </a:extLst>
        </p:cNvPr>
        <p:cNvGrpSpPr/>
        <p:nvPr/>
      </p:nvGrpSpPr>
      <p:grpSpPr>
        <a:xfrm>
          <a:off x="0" y="0"/>
          <a:ext cx="0" cy="0"/>
          <a:chOff x="0" y="0"/>
          <a:chExt cx="0" cy="0"/>
        </a:xfrm>
      </p:grpSpPr>
      <p:sp>
        <p:nvSpPr>
          <p:cNvPr id="421" name="Google Shape;421;p31">
            <a:extLst>
              <a:ext uri="{FF2B5EF4-FFF2-40B4-BE49-F238E27FC236}">
                <a16:creationId xmlns:a16="http://schemas.microsoft.com/office/drawing/2014/main" id="{76482FA9-E66A-8DA4-84D7-A00C83DC3D20}"/>
              </a:ext>
            </a:extLst>
          </p:cNvPr>
          <p:cNvSpPr txBox="1">
            <a:spLocks noGrp="1"/>
          </p:cNvSpPr>
          <p:nvPr>
            <p:ph type="title"/>
          </p:nvPr>
        </p:nvSpPr>
        <p:spPr>
          <a:xfrm>
            <a:off x="5317425" y="815112"/>
            <a:ext cx="225896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Our Idea</a:t>
            </a:r>
            <a:endParaRPr dirty="0"/>
          </a:p>
        </p:txBody>
      </p:sp>
      <p:sp>
        <p:nvSpPr>
          <p:cNvPr id="423" name="Google Shape;423;p31">
            <a:extLst>
              <a:ext uri="{FF2B5EF4-FFF2-40B4-BE49-F238E27FC236}">
                <a16:creationId xmlns:a16="http://schemas.microsoft.com/office/drawing/2014/main" id="{66544630-1AA8-85D6-AD67-BD01F04278F0}"/>
              </a:ext>
            </a:extLst>
          </p:cNvPr>
          <p:cNvSpPr txBox="1">
            <a:spLocks noGrp="1"/>
          </p:cNvSpPr>
          <p:nvPr>
            <p:ph type="subTitle" idx="1"/>
          </p:nvPr>
        </p:nvSpPr>
        <p:spPr>
          <a:xfrm>
            <a:off x="5317425" y="1553894"/>
            <a:ext cx="3826575" cy="2771042"/>
          </a:xfrm>
          <a:prstGeom prst="rect">
            <a:avLst/>
          </a:prstGeom>
        </p:spPr>
        <p:txBody>
          <a:bodyPr spcFirstLastPara="1" wrap="square" lIns="91425" tIns="91425" rIns="91425" bIns="91425" anchor="t" anchorCtr="0">
            <a:noAutofit/>
          </a:bodyPr>
          <a:lstStyle/>
          <a:p>
            <a:pPr marL="0" indent="0">
              <a:buNone/>
            </a:pPr>
            <a:r>
              <a:rPr lang="en" sz="1600" b="0" dirty="0">
                <a:solidFill>
                  <a:schemeClr val="tx1"/>
                </a:solidFill>
                <a:latin typeface="Aptos" panose="020B0004020202020204" pitchFamily="34" charset="0"/>
              </a:rPr>
              <a:t>The “our idea” </a:t>
            </a:r>
            <a:r>
              <a:rPr lang="en-GB" sz="1600" b="0" dirty="0">
                <a:solidFill>
                  <a:schemeClr val="tx1"/>
                </a:solidFill>
                <a:latin typeface="Aptos" panose="020B0004020202020204" pitchFamily="34" charset="0"/>
              </a:rPr>
              <a:t>is to lead the global shift to net-zero emissions by empowering businesses, industries, and households to smarter, more sustainable energy solutions. At the core of this vision is the Smart Energy Optimization Platform (SEOP), which drives the transformation to cleaner energy systems through innovative technology and holistic sustainability strategies. strategies.</a:t>
            </a:r>
          </a:p>
          <a:p>
            <a:pPr marL="0"/>
            <a:endParaRPr lang="en-GB" sz="1200" b="1" dirty="0">
              <a:latin typeface="Ubuntu" panose="020B0504030602030204" pitchFamily="34" charset="0"/>
            </a:endParaRPr>
          </a:p>
          <a:p>
            <a:pPr marL="0" lvl="0" indent="0" rtl="0">
              <a:spcBef>
                <a:spcPts val="0"/>
              </a:spcBef>
              <a:spcAft>
                <a:spcPts val="0"/>
              </a:spcAft>
              <a:buNone/>
            </a:pPr>
            <a:endParaRPr lang="en-GB" sz="1200" dirty="0">
              <a:latin typeface="Ubuntu" panose="020B0504030602030204" pitchFamily="34" charset="0"/>
            </a:endParaRPr>
          </a:p>
          <a:p>
            <a:pPr marL="0"/>
            <a:endParaRPr lang="en-GB" dirty="0"/>
          </a:p>
        </p:txBody>
      </p:sp>
      <p:sp>
        <p:nvSpPr>
          <p:cNvPr id="7" name="Trapezoid 2">
            <a:extLst>
              <a:ext uri="{FF2B5EF4-FFF2-40B4-BE49-F238E27FC236}">
                <a16:creationId xmlns:a16="http://schemas.microsoft.com/office/drawing/2014/main" id="{6C25BCE3-3A88-0EC1-2831-AAA97409A3F5}"/>
              </a:ext>
            </a:extLst>
          </p:cNvPr>
          <p:cNvSpPr>
            <a:spLocks noChangeAspect="1"/>
          </p:cNvSpPr>
          <p:nvPr/>
        </p:nvSpPr>
        <p:spPr>
          <a:xfrm>
            <a:off x="4380601" y="4212310"/>
            <a:ext cx="251055" cy="310825"/>
          </a:xfrm>
          <a:custGeom>
            <a:avLst/>
            <a:gdLst/>
            <a:ahLst/>
            <a:cxnLst/>
            <a:rect l="l" t="t" r="r" b="b"/>
            <a:pathLst>
              <a:path w="3176916" h="3933269">
                <a:moveTo>
                  <a:pt x="1597126" y="1340437"/>
                </a:moveTo>
                <a:cubicBezTo>
                  <a:pt x="1516725" y="1340222"/>
                  <a:pt x="1389074" y="1393456"/>
                  <a:pt x="1340877" y="1496151"/>
                </a:cubicBezTo>
                <a:cubicBezTo>
                  <a:pt x="1343250" y="1522078"/>
                  <a:pt x="1343241" y="1512286"/>
                  <a:pt x="1347995" y="1554882"/>
                </a:cubicBezTo>
                <a:cubicBezTo>
                  <a:pt x="1416100" y="1454837"/>
                  <a:pt x="1524178" y="1437570"/>
                  <a:pt x="1593513" y="1429698"/>
                </a:cubicBezTo>
                <a:cubicBezTo>
                  <a:pt x="1662848" y="1421826"/>
                  <a:pt x="1796931" y="1484376"/>
                  <a:pt x="1831845" y="1544793"/>
                </a:cubicBezTo>
                <a:cubicBezTo>
                  <a:pt x="1835344" y="1495673"/>
                  <a:pt x="1834080" y="1513228"/>
                  <a:pt x="1837578" y="1468870"/>
                </a:cubicBezTo>
                <a:cubicBezTo>
                  <a:pt x="1774303" y="1383001"/>
                  <a:pt x="1677527" y="1340652"/>
                  <a:pt x="1597126" y="1340437"/>
                </a:cubicBezTo>
                <a:close/>
                <a:moveTo>
                  <a:pt x="2160240" y="1304708"/>
                </a:moveTo>
                <a:lnTo>
                  <a:pt x="3176916" y="1304708"/>
                </a:lnTo>
                <a:lnTo>
                  <a:pt x="3176916" y="1520732"/>
                </a:lnTo>
                <a:lnTo>
                  <a:pt x="2160240" y="1520732"/>
                </a:lnTo>
                <a:close/>
                <a:moveTo>
                  <a:pt x="0" y="1304708"/>
                </a:moveTo>
                <a:lnTo>
                  <a:pt x="1016676" y="1304708"/>
                </a:lnTo>
                <a:lnTo>
                  <a:pt x="1016676" y="1520732"/>
                </a:lnTo>
                <a:lnTo>
                  <a:pt x="0" y="1520732"/>
                </a:lnTo>
                <a:close/>
                <a:moveTo>
                  <a:pt x="1586368" y="1190405"/>
                </a:moveTo>
                <a:cubicBezTo>
                  <a:pt x="1742191" y="1188817"/>
                  <a:pt x="1896109" y="1256762"/>
                  <a:pt x="1914771" y="1391382"/>
                </a:cubicBezTo>
                <a:lnTo>
                  <a:pt x="2359597" y="3933269"/>
                </a:lnTo>
                <a:lnTo>
                  <a:pt x="847429" y="3933269"/>
                </a:lnTo>
                <a:lnTo>
                  <a:pt x="1246535" y="1406622"/>
                </a:lnTo>
                <a:cubicBezTo>
                  <a:pt x="1272818" y="1263112"/>
                  <a:pt x="1430545" y="1191992"/>
                  <a:pt x="1586368" y="1190405"/>
                </a:cubicBezTo>
                <a:close/>
                <a:moveTo>
                  <a:pt x="2642670" y="318729"/>
                </a:moveTo>
                <a:lnTo>
                  <a:pt x="2795422" y="471481"/>
                </a:lnTo>
                <a:lnTo>
                  <a:pt x="2076524" y="1190379"/>
                </a:lnTo>
                <a:lnTo>
                  <a:pt x="1923772" y="1037627"/>
                </a:lnTo>
                <a:close/>
                <a:moveTo>
                  <a:pt x="564355" y="318729"/>
                </a:moveTo>
                <a:lnTo>
                  <a:pt x="1283254" y="1037627"/>
                </a:lnTo>
                <a:lnTo>
                  <a:pt x="1130501" y="1190379"/>
                </a:lnTo>
                <a:lnTo>
                  <a:pt x="411603" y="471481"/>
                </a:lnTo>
                <a:close/>
                <a:moveTo>
                  <a:pt x="1495501" y="0"/>
                </a:moveTo>
                <a:lnTo>
                  <a:pt x="1711525" y="0"/>
                </a:lnTo>
                <a:lnTo>
                  <a:pt x="1711525" y="1016676"/>
                </a:lnTo>
                <a:lnTo>
                  <a:pt x="1495501" y="1016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pic>
        <p:nvPicPr>
          <p:cNvPr id="2" name="Picture 1" descr="A red sign with white text&#10;&#10;Description automatically generated">
            <a:extLst>
              <a:ext uri="{FF2B5EF4-FFF2-40B4-BE49-F238E27FC236}">
                <a16:creationId xmlns:a16="http://schemas.microsoft.com/office/drawing/2014/main" id="{F5EF986F-D8D7-7CEE-8DB1-69A96DF236FF}"/>
              </a:ext>
            </a:extLst>
          </p:cNvPr>
          <p:cNvPicPr>
            <a:picLocks noChangeAspect="1"/>
          </p:cNvPicPr>
          <p:nvPr/>
        </p:nvPicPr>
        <p:blipFill>
          <a:blip r:embed="rId3"/>
          <a:stretch>
            <a:fillRect/>
          </a:stretch>
        </p:blipFill>
        <p:spPr>
          <a:xfrm>
            <a:off x="6961535" y="227876"/>
            <a:ext cx="1484026" cy="539444"/>
          </a:xfrm>
          <a:prstGeom prst="rect">
            <a:avLst/>
          </a:prstGeom>
        </p:spPr>
      </p:pic>
      <p:pic>
        <p:nvPicPr>
          <p:cNvPr id="5" name="Picture 4" descr="A poster on a table&#10;&#10;AI-generated content may be incorrect.">
            <a:extLst>
              <a:ext uri="{FF2B5EF4-FFF2-40B4-BE49-F238E27FC236}">
                <a16:creationId xmlns:a16="http://schemas.microsoft.com/office/drawing/2014/main" id="{EA1B9BA8-7E68-FF59-4B69-5DC643CF60AB}"/>
              </a:ext>
            </a:extLst>
          </p:cNvPr>
          <p:cNvPicPr>
            <a:picLocks noChangeAspect="1"/>
          </p:cNvPicPr>
          <p:nvPr/>
        </p:nvPicPr>
        <p:blipFill>
          <a:blip r:embed="rId4"/>
          <a:stretch>
            <a:fillRect/>
          </a:stretch>
        </p:blipFill>
        <p:spPr>
          <a:xfrm>
            <a:off x="0" y="0"/>
            <a:ext cx="5143500" cy="5143500"/>
          </a:xfrm>
          <a:prstGeom prst="rect">
            <a:avLst/>
          </a:prstGeom>
        </p:spPr>
      </p:pic>
    </p:spTree>
    <p:extLst>
      <p:ext uri="{BB962C8B-B14F-4D97-AF65-F5344CB8AC3E}">
        <p14:creationId xmlns:p14="http://schemas.microsoft.com/office/powerpoint/2010/main" val="1129360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2">
          <a:extLst>
            <a:ext uri="{FF2B5EF4-FFF2-40B4-BE49-F238E27FC236}">
              <a16:creationId xmlns:a16="http://schemas.microsoft.com/office/drawing/2014/main" id="{9ACDFB78-C30D-C3FE-A00D-88E39B4189CF}"/>
            </a:ext>
          </a:extLst>
        </p:cNvPr>
        <p:cNvGrpSpPr/>
        <p:nvPr/>
      </p:nvGrpSpPr>
      <p:grpSpPr>
        <a:xfrm>
          <a:off x="0" y="0"/>
          <a:ext cx="0" cy="0"/>
          <a:chOff x="0" y="0"/>
          <a:chExt cx="0" cy="0"/>
        </a:xfrm>
      </p:grpSpPr>
      <p:sp>
        <p:nvSpPr>
          <p:cNvPr id="413" name="Google Shape;413;p30">
            <a:extLst>
              <a:ext uri="{FF2B5EF4-FFF2-40B4-BE49-F238E27FC236}">
                <a16:creationId xmlns:a16="http://schemas.microsoft.com/office/drawing/2014/main" id="{4FE420CF-D7A5-1864-1D31-1387F4732B03}"/>
              </a:ext>
            </a:extLst>
          </p:cNvPr>
          <p:cNvSpPr txBox="1">
            <a:spLocks noGrp="1"/>
          </p:cNvSpPr>
          <p:nvPr>
            <p:ph type="title"/>
          </p:nvPr>
        </p:nvSpPr>
        <p:spPr>
          <a:xfrm>
            <a:off x="720000" y="19990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Problem &amp; Solution</a:t>
            </a:r>
            <a:endParaRPr dirty="0"/>
          </a:p>
        </p:txBody>
      </p:sp>
      <p:sp>
        <p:nvSpPr>
          <p:cNvPr id="414" name="Google Shape;414;p30">
            <a:extLst>
              <a:ext uri="{FF2B5EF4-FFF2-40B4-BE49-F238E27FC236}">
                <a16:creationId xmlns:a16="http://schemas.microsoft.com/office/drawing/2014/main" id="{42A1A349-1B07-AAB9-52D1-C651D044E4AD}"/>
              </a:ext>
            </a:extLst>
          </p:cNvPr>
          <p:cNvSpPr txBox="1">
            <a:spLocks noGrp="1"/>
          </p:cNvSpPr>
          <p:nvPr>
            <p:ph type="title" idx="4294967295"/>
          </p:nvPr>
        </p:nvSpPr>
        <p:spPr>
          <a:xfrm>
            <a:off x="779489" y="1789426"/>
            <a:ext cx="1235075" cy="8413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bg2">
                    <a:lumMod val="75000"/>
                  </a:schemeClr>
                </a:solidFill>
              </a:rPr>
              <a:t>02</a:t>
            </a:r>
            <a:endParaRPr dirty="0">
              <a:solidFill>
                <a:schemeClr val="bg2">
                  <a:lumMod val="75000"/>
                </a:schemeClr>
              </a:solidFill>
            </a:endParaRPr>
          </a:p>
        </p:txBody>
      </p:sp>
      <p:pic>
        <p:nvPicPr>
          <p:cNvPr id="2" name="Picture 1" descr="A red sign with white text&#10;&#10;Description automatically generated">
            <a:extLst>
              <a:ext uri="{FF2B5EF4-FFF2-40B4-BE49-F238E27FC236}">
                <a16:creationId xmlns:a16="http://schemas.microsoft.com/office/drawing/2014/main" id="{251A0AC7-6148-0BD2-6A4F-C92F762F0CE3}"/>
              </a:ext>
            </a:extLst>
          </p:cNvPr>
          <p:cNvPicPr>
            <a:picLocks noChangeAspect="1"/>
          </p:cNvPicPr>
          <p:nvPr/>
        </p:nvPicPr>
        <p:blipFill>
          <a:blip r:embed="rId3"/>
          <a:stretch>
            <a:fillRect/>
          </a:stretch>
        </p:blipFill>
        <p:spPr>
          <a:xfrm>
            <a:off x="6775555" y="362687"/>
            <a:ext cx="1484026" cy="539444"/>
          </a:xfrm>
          <a:prstGeom prst="rect">
            <a:avLst/>
          </a:prstGeom>
        </p:spPr>
      </p:pic>
    </p:spTree>
    <p:extLst>
      <p:ext uri="{BB962C8B-B14F-4D97-AF65-F5344CB8AC3E}">
        <p14:creationId xmlns:p14="http://schemas.microsoft.com/office/powerpoint/2010/main" val="800909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377946DD-5650-5C93-19A0-57F9F3A24C6A}"/>
            </a:ext>
          </a:extLst>
        </p:cNvPr>
        <p:cNvGrpSpPr/>
        <p:nvPr/>
      </p:nvGrpSpPr>
      <p:grpSpPr>
        <a:xfrm>
          <a:off x="0" y="0"/>
          <a:ext cx="0" cy="0"/>
          <a:chOff x="0" y="0"/>
          <a:chExt cx="0" cy="0"/>
        </a:xfrm>
      </p:grpSpPr>
      <p:sp>
        <p:nvSpPr>
          <p:cNvPr id="421" name="Google Shape;421;p31">
            <a:extLst>
              <a:ext uri="{FF2B5EF4-FFF2-40B4-BE49-F238E27FC236}">
                <a16:creationId xmlns:a16="http://schemas.microsoft.com/office/drawing/2014/main" id="{62E30992-C748-94B4-9E5D-5C7A14FFC6A6}"/>
              </a:ext>
            </a:extLst>
          </p:cNvPr>
          <p:cNvSpPr txBox="1">
            <a:spLocks noGrp="1"/>
          </p:cNvSpPr>
          <p:nvPr>
            <p:ph type="title"/>
          </p:nvPr>
        </p:nvSpPr>
        <p:spPr>
          <a:xfrm>
            <a:off x="429462" y="197640"/>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Problem</a:t>
            </a:r>
            <a:endParaRPr dirty="0"/>
          </a:p>
        </p:txBody>
      </p:sp>
      <p:sp>
        <p:nvSpPr>
          <p:cNvPr id="423" name="Google Shape;423;p31">
            <a:extLst>
              <a:ext uri="{FF2B5EF4-FFF2-40B4-BE49-F238E27FC236}">
                <a16:creationId xmlns:a16="http://schemas.microsoft.com/office/drawing/2014/main" id="{CE86566B-0B0A-2E36-C8D8-51E9F8DBA362}"/>
              </a:ext>
            </a:extLst>
          </p:cNvPr>
          <p:cNvSpPr txBox="1">
            <a:spLocks noGrp="1"/>
          </p:cNvSpPr>
          <p:nvPr>
            <p:ph type="subTitle" idx="1"/>
          </p:nvPr>
        </p:nvSpPr>
        <p:spPr>
          <a:xfrm>
            <a:off x="298426" y="1115955"/>
            <a:ext cx="3989786" cy="184666"/>
          </a:xfrm>
          <a:prstGeom prst="rect">
            <a:avLst/>
          </a:prstGeom>
        </p:spPr>
        <p:txBody>
          <a:bodyPr spcFirstLastPara="1" wrap="square" lIns="91425" tIns="91425" rIns="91425" bIns="91425" anchor="t" anchorCtr="0">
            <a:noAutofit/>
          </a:bodyPr>
          <a:lstStyle/>
          <a:p>
            <a:pPr marL="0"/>
            <a:r>
              <a:rPr lang="en-GB" sz="1800" b="0" dirty="0">
                <a:solidFill>
                  <a:schemeClr val="tx1"/>
                </a:solidFill>
                <a:latin typeface="Aptos" panose="020B0004020202020204" pitchFamily="34" charset="0"/>
              </a:rPr>
              <a:t>Traditional energy management solutions lack the intelligence, flexibility, and interoperability required to optimise energy systems in a sustainable, cost-effective, and user-centric way. Current approaches focus on static tariff management or single-source energy solutions without considering the complex relationships between devices, energy sources, and user preferences.</a:t>
            </a:r>
          </a:p>
          <a:p>
            <a:pPr marL="0"/>
            <a:endParaRPr lang="en-GB" sz="1800" dirty="0">
              <a:solidFill>
                <a:schemeClr val="tx1"/>
              </a:solidFill>
              <a:latin typeface="Aptos" panose="020B0004020202020204" pitchFamily="34" charset="0"/>
            </a:endParaRPr>
          </a:p>
          <a:p>
            <a:pPr marL="0" lvl="0" indent="0" rtl="0">
              <a:spcBef>
                <a:spcPts val="0"/>
              </a:spcBef>
              <a:spcAft>
                <a:spcPts val="0"/>
              </a:spcAft>
              <a:buNone/>
            </a:pPr>
            <a:endParaRPr lang="en-GB" sz="1200" dirty="0">
              <a:latin typeface="Ubuntu" panose="020B0504030602030204" pitchFamily="34" charset="0"/>
            </a:endParaRPr>
          </a:p>
        </p:txBody>
      </p:sp>
      <p:sp>
        <p:nvSpPr>
          <p:cNvPr id="7" name="Trapezoid 2">
            <a:extLst>
              <a:ext uri="{FF2B5EF4-FFF2-40B4-BE49-F238E27FC236}">
                <a16:creationId xmlns:a16="http://schemas.microsoft.com/office/drawing/2014/main" id="{49BE9B66-AFAC-8FE4-28DA-7398957D1383}"/>
              </a:ext>
            </a:extLst>
          </p:cNvPr>
          <p:cNvSpPr>
            <a:spLocks noChangeAspect="1"/>
          </p:cNvSpPr>
          <p:nvPr/>
        </p:nvSpPr>
        <p:spPr>
          <a:xfrm>
            <a:off x="4380601" y="4212310"/>
            <a:ext cx="251055" cy="310825"/>
          </a:xfrm>
          <a:custGeom>
            <a:avLst/>
            <a:gdLst/>
            <a:ahLst/>
            <a:cxnLst/>
            <a:rect l="l" t="t" r="r" b="b"/>
            <a:pathLst>
              <a:path w="3176916" h="3933269">
                <a:moveTo>
                  <a:pt x="1597126" y="1340437"/>
                </a:moveTo>
                <a:cubicBezTo>
                  <a:pt x="1516725" y="1340222"/>
                  <a:pt x="1389074" y="1393456"/>
                  <a:pt x="1340877" y="1496151"/>
                </a:cubicBezTo>
                <a:cubicBezTo>
                  <a:pt x="1343250" y="1522078"/>
                  <a:pt x="1343241" y="1512286"/>
                  <a:pt x="1347995" y="1554882"/>
                </a:cubicBezTo>
                <a:cubicBezTo>
                  <a:pt x="1416100" y="1454837"/>
                  <a:pt x="1524178" y="1437570"/>
                  <a:pt x="1593513" y="1429698"/>
                </a:cubicBezTo>
                <a:cubicBezTo>
                  <a:pt x="1662848" y="1421826"/>
                  <a:pt x="1796931" y="1484376"/>
                  <a:pt x="1831845" y="1544793"/>
                </a:cubicBezTo>
                <a:cubicBezTo>
                  <a:pt x="1835344" y="1495673"/>
                  <a:pt x="1834080" y="1513228"/>
                  <a:pt x="1837578" y="1468870"/>
                </a:cubicBezTo>
                <a:cubicBezTo>
                  <a:pt x="1774303" y="1383001"/>
                  <a:pt x="1677527" y="1340652"/>
                  <a:pt x="1597126" y="1340437"/>
                </a:cubicBezTo>
                <a:close/>
                <a:moveTo>
                  <a:pt x="2160240" y="1304708"/>
                </a:moveTo>
                <a:lnTo>
                  <a:pt x="3176916" y="1304708"/>
                </a:lnTo>
                <a:lnTo>
                  <a:pt x="3176916" y="1520732"/>
                </a:lnTo>
                <a:lnTo>
                  <a:pt x="2160240" y="1520732"/>
                </a:lnTo>
                <a:close/>
                <a:moveTo>
                  <a:pt x="0" y="1304708"/>
                </a:moveTo>
                <a:lnTo>
                  <a:pt x="1016676" y="1304708"/>
                </a:lnTo>
                <a:lnTo>
                  <a:pt x="1016676" y="1520732"/>
                </a:lnTo>
                <a:lnTo>
                  <a:pt x="0" y="1520732"/>
                </a:lnTo>
                <a:close/>
                <a:moveTo>
                  <a:pt x="1586368" y="1190405"/>
                </a:moveTo>
                <a:cubicBezTo>
                  <a:pt x="1742191" y="1188817"/>
                  <a:pt x="1896109" y="1256762"/>
                  <a:pt x="1914771" y="1391382"/>
                </a:cubicBezTo>
                <a:lnTo>
                  <a:pt x="2359597" y="3933269"/>
                </a:lnTo>
                <a:lnTo>
                  <a:pt x="847429" y="3933269"/>
                </a:lnTo>
                <a:lnTo>
                  <a:pt x="1246535" y="1406622"/>
                </a:lnTo>
                <a:cubicBezTo>
                  <a:pt x="1272818" y="1263112"/>
                  <a:pt x="1430545" y="1191992"/>
                  <a:pt x="1586368" y="1190405"/>
                </a:cubicBezTo>
                <a:close/>
                <a:moveTo>
                  <a:pt x="2642670" y="318729"/>
                </a:moveTo>
                <a:lnTo>
                  <a:pt x="2795422" y="471481"/>
                </a:lnTo>
                <a:lnTo>
                  <a:pt x="2076524" y="1190379"/>
                </a:lnTo>
                <a:lnTo>
                  <a:pt x="1923772" y="1037627"/>
                </a:lnTo>
                <a:close/>
                <a:moveTo>
                  <a:pt x="564355" y="318729"/>
                </a:moveTo>
                <a:lnTo>
                  <a:pt x="1283254" y="1037627"/>
                </a:lnTo>
                <a:lnTo>
                  <a:pt x="1130501" y="1190379"/>
                </a:lnTo>
                <a:lnTo>
                  <a:pt x="411603" y="471481"/>
                </a:lnTo>
                <a:close/>
                <a:moveTo>
                  <a:pt x="1495501" y="0"/>
                </a:moveTo>
                <a:lnTo>
                  <a:pt x="1711525" y="0"/>
                </a:lnTo>
                <a:lnTo>
                  <a:pt x="1711525" y="1016676"/>
                </a:lnTo>
                <a:lnTo>
                  <a:pt x="1495501" y="1016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 name="Rectangle 18">
            <a:extLst>
              <a:ext uri="{FF2B5EF4-FFF2-40B4-BE49-F238E27FC236}">
                <a16:creationId xmlns:a16="http://schemas.microsoft.com/office/drawing/2014/main" id="{DCBF12D7-3359-4559-183D-F260120109FE}"/>
              </a:ext>
            </a:extLst>
          </p:cNvPr>
          <p:cNvSpPr/>
          <p:nvPr/>
        </p:nvSpPr>
        <p:spPr>
          <a:xfrm>
            <a:off x="4572000" y="1047585"/>
            <a:ext cx="4273574" cy="3656899"/>
          </a:xfrm>
          <a:prstGeom prst="rect">
            <a:avLst/>
          </a:prstGeom>
        </p:spPr>
        <p:txBody>
          <a:bodyPr wrap="square">
            <a:spAutoFit/>
          </a:bodyPr>
          <a:lstStyle/>
          <a:p>
            <a:pPr>
              <a:lnSpc>
                <a:spcPct val="115000"/>
              </a:lnSpc>
              <a:spcAft>
                <a:spcPts val="800"/>
              </a:spcAft>
            </a:pPr>
            <a:r>
              <a:rPr lang="en-GB" sz="1800" b="1" i="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The Energy Crisis &amp; Inefficiency</a:t>
            </a:r>
            <a:endParaRPr lang="en-GB" sz="18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Unpredictable energy costs &amp; waste</a:t>
            </a:r>
          </a:p>
          <a:p>
            <a:pPr marL="342900" lvl="0" indent="-342900">
              <a:lnSpc>
                <a:spcPct val="115000"/>
              </a:lnSpc>
              <a:spcAft>
                <a:spcPts val="800"/>
              </a:spcAft>
              <a:buSzPts val="1000"/>
              <a:buFont typeface="Symbol" panose="05050102010706020507" pitchFamily="18" charset="2"/>
              <a:buChar char=""/>
              <a:tabLst>
                <a:tab pos="457200" algn="l"/>
              </a:tabLs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Lack of visibility into renewable vs non-renewable consumption</a:t>
            </a:r>
          </a:p>
          <a:p>
            <a:pPr marL="342900" lvl="0" indent="-342900">
              <a:lnSpc>
                <a:spcPct val="115000"/>
              </a:lnSpc>
              <a:spcAft>
                <a:spcPts val="800"/>
              </a:spcAft>
              <a:buSzPts val="1000"/>
              <a:buFont typeface="Symbol" panose="05050102010706020507" pitchFamily="18" charset="2"/>
              <a:buChar char=""/>
              <a:tabLst>
                <a:tab pos="457200" algn="l"/>
              </a:tabLs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Grid congestion and imbalance in distributed networks</a:t>
            </a:r>
          </a:p>
          <a:p>
            <a:pPr marL="342900" lvl="0" indent="-342900">
              <a:lnSpc>
                <a:spcPct val="115000"/>
              </a:lnSpc>
              <a:spcAft>
                <a:spcPts val="800"/>
              </a:spcAft>
              <a:buSzPts val="1000"/>
              <a:buFont typeface="Symbol" panose="05050102010706020507" pitchFamily="18" charset="2"/>
              <a:buChar char=""/>
              <a:tabLst>
                <a:tab pos="457200" algn="l"/>
              </a:tabLs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Inefficient coordination between smart meters, grid operators, and local energy systems</a:t>
            </a:r>
          </a:p>
          <a:p>
            <a:endParaRPr lang="en-GB" sz="1200" dirty="0">
              <a:latin typeface="Ubuntu" panose="020B0504030602030204" pitchFamily="34" charset="0"/>
            </a:endParaRPr>
          </a:p>
        </p:txBody>
      </p:sp>
      <p:pic>
        <p:nvPicPr>
          <p:cNvPr id="4" name="Picture 3" descr="A red sign with white text&#10;&#10;Description automatically generated">
            <a:extLst>
              <a:ext uri="{FF2B5EF4-FFF2-40B4-BE49-F238E27FC236}">
                <a16:creationId xmlns:a16="http://schemas.microsoft.com/office/drawing/2014/main" id="{F728E0EF-CE75-38E8-C3AD-5E40A56531C3}"/>
              </a:ext>
            </a:extLst>
          </p:cNvPr>
          <p:cNvPicPr>
            <a:picLocks noChangeAspect="1"/>
          </p:cNvPicPr>
          <p:nvPr/>
        </p:nvPicPr>
        <p:blipFill>
          <a:blip r:embed="rId3"/>
          <a:stretch>
            <a:fillRect/>
          </a:stretch>
        </p:blipFill>
        <p:spPr>
          <a:xfrm>
            <a:off x="6961535" y="227876"/>
            <a:ext cx="1484026" cy="539444"/>
          </a:xfrm>
          <a:prstGeom prst="rect">
            <a:avLst/>
          </a:prstGeom>
        </p:spPr>
      </p:pic>
    </p:spTree>
    <p:extLst>
      <p:ext uri="{BB962C8B-B14F-4D97-AF65-F5344CB8AC3E}">
        <p14:creationId xmlns:p14="http://schemas.microsoft.com/office/powerpoint/2010/main" val="3862879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9">
          <a:extLst>
            <a:ext uri="{FF2B5EF4-FFF2-40B4-BE49-F238E27FC236}">
              <a16:creationId xmlns:a16="http://schemas.microsoft.com/office/drawing/2014/main" id="{B5C7D458-634C-A528-EA6A-0FFBBC67B215}"/>
            </a:ext>
          </a:extLst>
        </p:cNvPr>
        <p:cNvGrpSpPr/>
        <p:nvPr/>
      </p:nvGrpSpPr>
      <p:grpSpPr>
        <a:xfrm>
          <a:off x="0" y="0"/>
          <a:ext cx="0" cy="0"/>
          <a:chOff x="0" y="0"/>
          <a:chExt cx="0" cy="0"/>
        </a:xfrm>
      </p:grpSpPr>
      <p:sp>
        <p:nvSpPr>
          <p:cNvPr id="421" name="Google Shape;421;p31">
            <a:extLst>
              <a:ext uri="{FF2B5EF4-FFF2-40B4-BE49-F238E27FC236}">
                <a16:creationId xmlns:a16="http://schemas.microsoft.com/office/drawing/2014/main" id="{CE3339BE-70EC-420B-6DB1-23358D0374E3}"/>
              </a:ext>
            </a:extLst>
          </p:cNvPr>
          <p:cNvSpPr txBox="1">
            <a:spLocks noGrp="1"/>
          </p:cNvSpPr>
          <p:nvPr>
            <p:ph type="title"/>
          </p:nvPr>
        </p:nvSpPr>
        <p:spPr>
          <a:xfrm>
            <a:off x="-81254" y="-44928"/>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r>
              <a:rPr lang="en" sz="2400" dirty="0"/>
              <a:t>Solution- </a:t>
            </a:r>
            <a:r>
              <a:rPr lang="en-GB" sz="2400" b="1" dirty="0">
                <a:effectLst/>
                <a:latin typeface="Montserrat" panose="00000500000000000000" pitchFamily="2" charset="0"/>
                <a:ea typeface="Aptos" panose="020B0004020202020204" pitchFamily="34" charset="0"/>
                <a:cs typeface="Times New Roman" panose="02020603050405020304" pitchFamily="18" charset="0"/>
              </a:rPr>
              <a:t>SEOP’s Smart Energy Optimization</a:t>
            </a:r>
            <a:endParaRPr sz="2400" dirty="0"/>
          </a:p>
        </p:txBody>
      </p:sp>
      <p:sp>
        <p:nvSpPr>
          <p:cNvPr id="423" name="Google Shape;423;p31">
            <a:extLst>
              <a:ext uri="{FF2B5EF4-FFF2-40B4-BE49-F238E27FC236}">
                <a16:creationId xmlns:a16="http://schemas.microsoft.com/office/drawing/2014/main" id="{4D3CF4AB-3606-B516-6292-BA29EAD96CDB}"/>
              </a:ext>
            </a:extLst>
          </p:cNvPr>
          <p:cNvSpPr txBox="1">
            <a:spLocks noGrp="1"/>
          </p:cNvSpPr>
          <p:nvPr>
            <p:ph type="subTitle" idx="1"/>
          </p:nvPr>
        </p:nvSpPr>
        <p:spPr>
          <a:xfrm>
            <a:off x="91133" y="597579"/>
            <a:ext cx="7190401" cy="482115"/>
          </a:xfrm>
          <a:prstGeom prst="rect">
            <a:avLst/>
          </a:prstGeom>
        </p:spPr>
        <p:txBody>
          <a:bodyPr spcFirstLastPara="1" wrap="square" lIns="91425" tIns="91425" rIns="91425" bIns="91425" anchor="t" anchorCtr="0">
            <a:noAutofit/>
          </a:bodyPr>
          <a:lstStyle/>
          <a:p>
            <a:pPr marL="0"/>
            <a:r>
              <a:rPr lang="en-GB" dirty="0">
                <a:solidFill>
                  <a:schemeClr val="tx1"/>
                </a:solidFill>
                <a:latin typeface="Ubuntu" panose="020B0504030602030204" pitchFamily="34" charset="0"/>
              </a:rPr>
              <a:t>SEOP addresses these challenges by combining </a:t>
            </a:r>
            <a:r>
              <a:rPr lang="en-GB" b="1" dirty="0">
                <a:solidFill>
                  <a:schemeClr val="tx1"/>
                </a:solidFill>
                <a:latin typeface="Ubuntu" panose="020B0504030602030204" pitchFamily="34" charset="0"/>
              </a:rPr>
              <a:t>A-driven predictive analytics with ontology-based knowledge graphs to create Energy Intelligence Map</a:t>
            </a:r>
            <a:r>
              <a:rPr lang="en-GB" dirty="0">
                <a:solidFill>
                  <a:schemeClr val="tx1"/>
                </a:solidFill>
                <a:latin typeface="Ubuntu" panose="020B0504030602030204" pitchFamily="34" charset="0"/>
              </a:rPr>
              <a:t>. This innovation empowers users to:</a:t>
            </a:r>
            <a:endParaRPr lang="en-GB" sz="1200" dirty="0">
              <a:solidFill>
                <a:schemeClr val="tx1"/>
              </a:solidFill>
              <a:latin typeface="Ubuntu" panose="020B0504030602030204" pitchFamily="34" charset="0"/>
            </a:endParaRPr>
          </a:p>
          <a:p>
            <a:pPr marL="0" lvl="0" indent="0" rtl="0">
              <a:spcBef>
                <a:spcPts val="0"/>
              </a:spcBef>
              <a:spcAft>
                <a:spcPts val="0"/>
              </a:spcAft>
              <a:buNone/>
            </a:pPr>
            <a:endParaRPr lang="en-GB" sz="1200" dirty="0">
              <a:solidFill>
                <a:schemeClr val="tx1"/>
              </a:solidFill>
              <a:latin typeface="Ubuntu" panose="020B0504030602030204" pitchFamily="34" charset="0"/>
            </a:endParaRPr>
          </a:p>
          <a:p>
            <a:pPr marL="0"/>
            <a:endParaRPr lang="en-GB" dirty="0"/>
          </a:p>
        </p:txBody>
      </p:sp>
      <p:sp>
        <p:nvSpPr>
          <p:cNvPr id="10" name="Rectangle 18">
            <a:extLst>
              <a:ext uri="{FF2B5EF4-FFF2-40B4-BE49-F238E27FC236}">
                <a16:creationId xmlns:a16="http://schemas.microsoft.com/office/drawing/2014/main" id="{4CD32461-4493-FCA4-7ADD-CDA8683F44DD}"/>
              </a:ext>
            </a:extLst>
          </p:cNvPr>
          <p:cNvSpPr/>
          <p:nvPr/>
        </p:nvSpPr>
        <p:spPr>
          <a:xfrm>
            <a:off x="0" y="2066303"/>
            <a:ext cx="2816958" cy="646331"/>
          </a:xfrm>
          <a:prstGeom prst="rect">
            <a:avLst/>
          </a:prstGeom>
        </p:spPr>
        <p:txBody>
          <a:bodyPr wrap="square">
            <a:spAutoFit/>
          </a:bodyPr>
          <a:lstStyle/>
          <a:p>
            <a:r>
              <a:rPr lang="en-GB" sz="1200" b="1" dirty="0">
                <a:solidFill>
                  <a:srgbClr val="FF0000"/>
                </a:solidFill>
                <a:latin typeface="Ubuntu" panose="020B0504030602030204" pitchFamily="34" charset="0"/>
              </a:rPr>
              <a:t>Ensure seamless interoperability  </a:t>
            </a:r>
            <a:r>
              <a:rPr lang="en-GB" sz="1200" dirty="0">
                <a:latin typeface="Ubuntu" panose="020B0504030602030204" pitchFamily="34" charset="0"/>
              </a:rPr>
              <a:t>of devices within their energy ecosystems.</a:t>
            </a:r>
          </a:p>
        </p:txBody>
      </p:sp>
      <p:sp>
        <p:nvSpPr>
          <p:cNvPr id="6" name="Rectangle 18">
            <a:extLst>
              <a:ext uri="{FF2B5EF4-FFF2-40B4-BE49-F238E27FC236}">
                <a16:creationId xmlns:a16="http://schemas.microsoft.com/office/drawing/2014/main" id="{734BB4CB-E979-95DC-BEFC-03FFFE8C6BE5}"/>
              </a:ext>
            </a:extLst>
          </p:cNvPr>
          <p:cNvSpPr/>
          <p:nvPr/>
        </p:nvSpPr>
        <p:spPr>
          <a:xfrm>
            <a:off x="34106" y="1358504"/>
            <a:ext cx="3158632" cy="646331"/>
          </a:xfrm>
          <a:prstGeom prst="rect">
            <a:avLst/>
          </a:prstGeom>
        </p:spPr>
        <p:txBody>
          <a:bodyPr wrap="square">
            <a:spAutoFit/>
          </a:bodyPr>
          <a:lstStyle/>
          <a:p>
            <a:r>
              <a:rPr lang="en-GB" sz="1200" b="1" dirty="0">
                <a:solidFill>
                  <a:schemeClr val="tx2">
                    <a:lumMod val="75000"/>
                  </a:schemeClr>
                </a:solidFill>
                <a:latin typeface="Ubuntu" panose="020B0504030602030204" pitchFamily="34" charset="0"/>
              </a:rPr>
              <a:t>Dynamically optimise </a:t>
            </a:r>
            <a:r>
              <a:rPr lang="en-GB" sz="1200" dirty="0">
                <a:latin typeface="Ubuntu" panose="020B0504030602030204" pitchFamily="34" charset="0"/>
              </a:rPr>
              <a:t>energy consumption across multiple sources </a:t>
            </a:r>
          </a:p>
          <a:p>
            <a:r>
              <a:rPr lang="en-GB" sz="1200" dirty="0">
                <a:latin typeface="Ubuntu" panose="020B0504030602030204" pitchFamily="34" charset="0"/>
              </a:rPr>
              <a:t>( solar, grid, batteries).</a:t>
            </a:r>
          </a:p>
        </p:txBody>
      </p:sp>
      <p:sp>
        <p:nvSpPr>
          <p:cNvPr id="8" name="Rectangle 18">
            <a:extLst>
              <a:ext uri="{FF2B5EF4-FFF2-40B4-BE49-F238E27FC236}">
                <a16:creationId xmlns:a16="http://schemas.microsoft.com/office/drawing/2014/main" id="{79CA3C48-60C0-7FC4-BF71-E8E00365203E}"/>
              </a:ext>
            </a:extLst>
          </p:cNvPr>
          <p:cNvSpPr/>
          <p:nvPr/>
        </p:nvSpPr>
        <p:spPr>
          <a:xfrm>
            <a:off x="34106" y="3929791"/>
            <a:ext cx="3013022" cy="646331"/>
          </a:xfrm>
          <a:prstGeom prst="rect">
            <a:avLst/>
          </a:prstGeom>
        </p:spPr>
        <p:txBody>
          <a:bodyPr wrap="square">
            <a:spAutoFit/>
          </a:bodyPr>
          <a:lstStyle/>
          <a:p>
            <a:r>
              <a:rPr lang="en-GB" sz="1200" b="1" dirty="0">
                <a:solidFill>
                  <a:srgbClr val="7030A0"/>
                </a:solidFill>
                <a:latin typeface="Ubuntu" panose="020B0504030602030204" pitchFamily="34" charset="0"/>
              </a:rPr>
              <a:t>Receive personalised </a:t>
            </a:r>
            <a:r>
              <a:rPr lang="en-GB" sz="1200" dirty="0">
                <a:latin typeface="Ubuntu" panose="020B0504030602030204" pitchFamily="34" charset="0"/>
              </a:rPr>
              <a:t>, actionable insights for reducing energy cost and carbon footprints.</a:t>
            </a:r>
          </a:p>
        </p:txBody>
      </p:sp>
      <p:pic>
        <p:nvPicPr>
          <p:cNvPr id="5" name="Picture 4" descr="A red sign with white text&#10;&#10;Description automatically generated">
            <a:extLst>
              <a:ext uri="{FF2B5EF4-FFF2-40B4-BE49-F238E27FC236}">
                <a16:creationId xmlns:a16="http://schemas.microsoft.com/office/drawing/2014/main" id="{3B9C49C2-01C7-A1E0-B148-3B37F5DC579B}"/>
              </a:ext>
            </a:extLst>
          </p:cNvPr>
          <p:cNvPicPr>
            <a:picLocks noChangeAspect="1"/>
          </p:cNvPicPr>
          <p:nvPr/>
        </p:nvPicPr>
        <p:blipFill>
          <a:blip r:embed="rId3"/>
          <a:stretch>
            <a:fillRect/>
          </a:stretch>
        </p:blipFill>
        <p:spPr>
          <a:xfrm>
            <a:off x="7568841" y="182279"/>
            <a:ext cx="1484026" cy="539444"/>
          </a:xfrm>
          <a:prstGeom prst="rect">
            <a:avLst/>
          </a:prstGeom>
        </p:spPr>
      </p:pic>
      <p:sp>
        <p:nvSpPr>
          <p:cNvPr id="18" name="TextBox 17">
            <a:extLst>
              <a:ext uri="{FF2B5EF4-FFF2-40B4-BE49-F238E27FC236}">
                <a16:creationId xmlns:a16="http://schemas.microsoft.com/office/drawing/2014/main" id="{F545134C-B115-85D2-FA81-FC56F3704052}"/>
              </a:ext>
            </a:extLst>
          </p:cNvPr>
          <p:cNvSpPr txBox="1"/>
          <p:nvPr/>
        </p:nvSpPr>
        <p:spPr>
          <a:xfrm>
            <a:off x="0" y="2788139"/>
            <a:ext cx="3013023" cy="461665"/>
          </a:xfrm>
          <a:prstGeom prst="rect">
            <a:avLst/>
          </a:prstGeom>
          <a:noFill/>
        </p:spPr>
        <p:txBody>
          <a:bodyPr wrap="square">
            <a:spAutoFit/>
          </a:bodyPr>
          <a:lstStyle/>
          <a:p>
            <a:r>
              <a:rPr lang="en-GB" sz="12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Ontology-driven</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energy device mapping (Smart meters</a:t>
            </a:r>
            <a:r>
              <a:rPr lang="en-GB" sz="1200" kern="100" dirty="0">
                <a:latin typeface="Aptos" panose="020B0004020202020204" pitchFamily="34" charset="0"/>
                <a:ea typeface="Aptos" panose="020B0004020202020204" pitchFamily="34" charset="0"/>
                <a:cs typeface="Times New Roman" panose="02020603050405020304" pitchFamily="18" charset="0"/>
              </a:rPr>
              <a:t> etc</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a:t>
            </a:r>
            <a:endParaRPr lang="en-GB" sz="1200" dirty="0"/>
          </a:p>
        </p:txBody>
      </p:sp>
      <p:sp>
        <p:nvSpPr>
          <p:cNvPr id="20" name="TextBox 19">
            <a:extLst>
              <a:ext uri="{FF2B5EF4-FFF2-40B4-BE49-F238E27FC236}">
                <a16:creationId xmlns:a16="http://schemas.microsoft.com/office/drawing/2014/main" id="{CF89DE68-B142-AB52-6309-1ED66A24236D}"/>
              </a:ext>
            </a:extLst>
          </p:cNvPr>
          <p:cNvSpPr txBox="1"/>
          <p:nvPr/>
        </p:nvSpPr>
        <p:spPr>
          <a:xfrm>
            <a:off x="34106" y="3358965"/>
            <a:ext cx="3013023" cy="461665"/>
          </a:xfrm>
          <a:prstGeom prst="rect">
            <a:avLst/>
          </a:prstGeom>
          <a:noFill/>
        </p:spPr>
        <p:txBody>
          <a:bodyPr wrap="square">
            <a:spAutoFit/>
          </a:bodyPr>
          <a:lstStyle/>
          <a:p>
            <a:r>
              <a:rPr lang="en-GB" sz="1200" b="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Real-time monitoring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of renewable vs non-renewable usage</a:t>
            </a:r>
          </a:p>
        </p:txBody>
      </p:sp>
      <p:pic>
        <p:nvPicPr>
          <p:cNvPr id="4" name="Picture 3" descr="A diagram of a smart home&#10;&#10;AI-generated content may be incorrect.">
            <a:extLst>
              <a:ext uri="{FF2B5EF4-FFF2-40B4-BE49-F238E27FC236}">
                <a16:creationId xmlns:a16="http://schemas.microsoft.com/office/drawing/2014/main" id="{B96126C1-A779-F949-DCE9-B2BDDA5D80CC}"/>
              </a:ext>
            </a:extLst>
          </p:cNvPr>
          <p:cNvPicPr>
            <a:picLocks noChangeAspect="1"/>
          </p:cNvPicPr>
          <p:nvPr/>
        </p:nvPicPr>
        <p:blipFill>
          <a:blip r:embed="rId4"/>
          <a:stretch>
            <a:fillRect/>
          </a:stretch>
        </p:blipFill>
        <p:spPr>
          <a:xfrm>
            <a:off x="3260452" y="1358504"/>
            <a:ext cx="5381624" cy="3521293"/>
          </a:xfrm>
          <a:prstGeom prst="rect">
            <a:avLst/>
          </a:prstGeom>
        </p:spPr>
      </p:pic>
    </p:spTree>
    <p:extLst>
      <p:ext uri="{BB962C8B-B14F-4D97-AF65-F5344CB8AC3E}">
        <p14:creationId xmlns:p14="http://schemas.microsoft.com/office/powerpoint/2010/main" val="3259361915"/>
      </p:ext>
    </p:extLst>
  </p:cSld>
  <p:clrMapOvr>
    <a:masterClrMapping/>
  </p:clrMapOvr>
</p:sld>
</file>

<file path=ppt/theme/theme1.xml><?xml version="1.0" encoding="utf-8"?>
<a:theme xmlns:a="http://schemas.openxmlformats.org/drawingml/2006/main" name="MVP Roadmap Tool Pitch Deck by Slidesgo">
  <a:themeElements>
    <a:clrScheme name="Simple Light">
      <a:dk1>
        <a:srgbClr val="191919"/>
      </a:dk1>
      <a:lt1>
        <a:srgbClr val="FFFFFF"/>
      </a:lt1>
      <a:dk2>
        <a:srgbClr val="FF6978"/>
      </a:dk2>
      <a:lt2>
        <a:srgbClr val="2667FF"/>
      </a:lt2>
      <a:accent1>
        <a:srgbClr val="F3C98C"/>
      </a:accent1>
      <a:accent2>
        <a:srgbClr val="ACEAD3"/>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rup">
  <a:themeElements>
    <a:clrScheme name="Arup">
      <a:dk1>
        <a:srgbClr val="000000"/>
      </a:dk1>
      <a:lt1>
        <a:srgbClr val="FFFFFF"/>
      </a:lt1>
      <a:dk2>
        <a:srgbClr val="E61E28"/>
      </a:dk2>
      <a:lt2>
        <a:srgbClr val="FFFFFF"/>
      </a:lt2>
      <a:accent1>
        <a:srgbClr val="E61E28"/>
      </a:accent1>
      <a:accent2>
        <a:srgbClr val="7D4196"/>
      </a:accent2>
      <a:accent3>
        <a:srgbClr val="005AAA"/>
      </a:accent3>
      <a:accent4>
        <a:srgbClr val="32A4A0"/>
      </a:accent4>
      <a:accent5>
        <a:srgbClr val="C83C96"/>
      </a:accent5>
      <a:accent6>
        <a:srgbClr val="4BA046"/>
      </a:accent6>
      <a:hlink>
        <a:srgbClr val="606062"/>
      </a:hlink>
      <a:folHlink>
        <a:srgbClr val="C9C9CA"/>
      </a:folHlink>
    </a:clrScheme>
    <a:fontScheme name="Arup Fon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2800" dirty="0" err="1" smtClean="0"/>
        </a:defPPr>
      </a:lstStyle>
    </a:txDef>
  </a:objectDefaults>
  <a:extraClrSchemeLst/>
  <a:custClrLst>
    <a:custClr name="Chart 1">
      <a:srgbClr val="E61E28"/>
    </a:custClr>
    <a:custClr name="Chart 2">
      <a:srgbClr val="7D4196"/>
    </a:custClr>
    <a:custClr name="Chart 3">
      <a:srgbClr val="005AAA"/>
    </a:custClr>
    <a:custClr name="Chart 4">
      <a:srgbClr val="32A4A0"/>
    </a:custClr>
    <a:custClr name="Chart 5">
      <a:srgbClr val="C83C96"/>
    </a:custClr>
    <a:custClr name="Chart 6">
      <a:srgbClr val="4BA046"/>
    </a:custClr>
    <a:custClr name="Chart 7">
      <a:srgbClr val="1E9B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2451</TotalTime>
  <Words>2372</Words>
  <Application>Microsoft Office PowerPoint</Application>
  <PresentationFormat>On-screen Show (16:9)</PresentationFormat>
  <Paragraphs>409</Paragraphs>
  <Slides>37</Slides>
  <Notes>25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37</vt:i4>
      </vt:variant>
    </vt:vector>
  </HeadingPairs>
  <TitlesOfParts>
    <vt:vector size="52" baseType="lpstr">
      <vt:lpstr>Arial</vt:lpstr>
      <vt:lpstr>Mulish</vt:lpstr>
      <vt:lpstr>Symbol</vt:lpstr>
      <vt:lpstr>Calibri</vt:lpstr>
      <vt:lpstr>Raleway</vt:lpstr>
      <vt:lpstr>Lato</vt:lpstr>
      <vt:lpstr>Segoe UI Emoji</vt:lpstr>
      <vt:lpstr>Ubuntu</vt:lpstr>
      <vt:lpstr>Times New Roman</vt:lpstr>
      <vt:lpstr>Montserrat ExtraBold</vt:lpstr>
      <vt:lpstr>Aptos</vt:lpstr>
      <vt:lpstr>Montserrat</vt:lpstr>
      <vt:lpstr>Courier New</vt:lpstr>
      <vt:lpstr>MVP Roadmap Tool Pitch Deck by Slidesgo</vt:lpstr>
      <vt:lpstr>Arup</vt:lpstr>
      <vt:lpstr>Berry Blueberg  SEOP: The Future of Smart Energy Optimization  </vt:lpstr>
      <vt:lpstr>Table of contents</vt:lpstr>
      <vt:lpstr>Introduction</vt:lpstr>
      <vt:lpstr>Our Company</vt:lpstr>
      <vt:lpstr>Our Leadership Team</vt:lpstr>
      <vt:lpstr>Our Idea</vt:lpstr>
      <vt:lpstr>Problem &amp; Solution</vt:lpstr>
      <vt:lpstr>Problem</vt:lpstr>
      <vt:lpstr> Solution- SEOP’s Smart Energy Optimization</vt:lpstr>
      <vt:lpstr>What Makes SEOP Unique</vt:lpstr>
      <vt:lpstr>PowerPoint Presentation</vt:lpstr>
      <vt:lpstr>PowerPoint Presentation</vt:lpstr>
      <vt:lpstr>Key Differentiation: SEOP vs. 1KOMMA5° </vt:lpstr>
      <vt:lpstr> SEOP USECases</vt:lpstr>
      <vt:lpstr> DNOs Use-Case</vt:lpstr>
      <vt:lpstr>Smart Meter Use-Case</vt:lpstr>
      <vt:lpstr>Placed Based Use-Case</vt:lpstr>
      <vt:lpstr>Business Model and Revenue Strategy</vt:lpstr>
      <vt:lpstr>Market size overview</vt:lpstr>
      <vt:lpstr>Revenue Streams</vt:lpstr>
      <vt:lpstr>Cost Structure</vt:lpstr>
      <vt:lpstr>PowerPoint Presentation</vt:lpstr>
      <vt:lpstr>PowerPoint Presentation</vt:lpstr>
      <vt:lpstr>Investor Value Preposition</vt:lpstr>
      <vt:lpstr>Product MVP</vt:lpstr>
      <vt:lpstr>PowerPoint Presentation</vt:lpstr>
      <vt:lpstr>PowerPoint Presentation</vt:lpstr>
      <vt:lpstr>PowerPoint Presentation</vt:lpstr>
      <vt:lpstr>Timeline and Roadmap</vt:lpstr>
      <vt:lpstr>PowerPoint Presentation</vt:lpstr>
      <vt:lpstr>Phase 1 Development Roadmap</vt:lpstr>
      <vt:lpstr>Team Composition</vt:lpstr>
      <vt:lpstr>Investment ask and Opportunities</vt:lpstr>
      <vt:lpstr>PowerPoint Presentation</vt:lpstr>
      <vt:lpstr>Closing and Call to action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Mat X</dc:creator>
  <cp:lastModifiedBy>Mat X</cp:lastModifiedBy>
  <cp:revision>13</cp:revision>
  <dcterms:modified xsi:type="dcterms:W3CDTF">2025-02-15T18:59:28Z</dcterms:modified>
</cp:coreProperties>
</file>